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831" r:id="rId5"/>
    <p:sldMasterId id="2147483745" r:id="rId6"/>
    <p:sldMasterId id="2147483845" r:id="rId7"/>
    <p:sldMasterId id="2147483648" r:id="rId8"/>
    <p:sldMasterId id="2147483969" r:id="rId9"/>
  </p:sldMasterIdLst>
  <p:notesMasterIdLst>
    <p:notesMasterId r:id="rId27"/>
  </p:notesMasterIdLst>
  <p:handoutMasterIdLst>
    <p:handoutMasterId r:id="rId28"/>
  </p:handoutMasterIdLst>
  <p:sldIdLst>
    <p:sldId id="4456" r:id="rId10"/>
    <p:sldId id="296" r:id="rId11"/>
    <p:sldId id="4543" r:id="rId12"/>
    <p:sldId id="451" r:id="rId13"/>
    <p:sldId id="4546" r:id="rId14"/>
    <p:sldId id="267" r:id="rId15"/>
    <p:sldId id="298" r:id="rId16"/>
    <p:sldId id="4547" r:id="rId17"/>
    <p:sldId id="4550" r:id="rId18"/>
    <p:sldId id="4540" r:id="rId19"/>
    <p:sldId id="4513" r:id="rId20"/>
    <p:sldId id="4552" r:id="rId21"/>
    <p:sldId id="4551" r:id="rId22"/>
    <p:sldId id="4511" r:id="rId23"/>
    <p:sldId id="4545" r:id="rId24"/>
    <p:sldId id="4474" r:id="rId25"/>
    <p:sldId id="446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4C4534-4731-80FA-F6FE-E3226B943840}" name="Sara Ghandeharian" initials="SG" userId="S::sghandeharian@crohnsandcolitis.ca::2dc3cb1f-d1c8-4fab-9a29-d449137b59f5" providerId="AD"/>
  <p188:author id="{FDA160D4-314A-2ECE-E253-575AB8C96585}" name="Anne Marie Hayman" initials="AMH" userId="S::amhayman@crohnsandcolitis.ca::2412897f-b1ec-4903-be70-45311665a5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 Ghandeharian" initials="SG"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A4"/>
    <a:srgbClr val="FFFFFF"/>
    <a:srgbClr val="B80000"/>
    <a:srgbClr val="A9A0EA"/>
    <a:srgbClr val="F77400"/>
    <a:srgbClr val="E61E26"/>
    <a:srgbClr val="605F61"/>
    <a:srgbClr val="F7C9CA"/>
    <a:srgbClr val="E5484B"/>
    <a:srgbClr val="E98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75313" autoAdjust="0"/>
  </p:normalViewPr>
  <p:slideViewPr>
    <p:cSldViewPr snapToGrid="0">
      <p:cViewPr varScale="1">
        <p:scale>
          <a:sx n="81" d="100"/>
          <a:sy n="81" d="100"/>
        </p:scale>
        <p:origin x="1600" y="1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75EA8-1179-48F7-8C4D-DC06E925E408}"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0249A24B-B2FC-4B6A-A0FA-C650A9E17E39}">
      <dgm:prSet phldrT="[Text]"/>
      <dgm:spPr/>
      <dgm:t>
        <a:bodyPr/>
        <a:lstStyle/>
        <a:p>
          <a:r>
            <a:rPr lang="en-US"/>
            <a:t>Needs/Gaps</a:t>
          </a:r>
        </a:p>
      </dgm:t>
    </dgm:pt>
    <dgm:pt modelId="{DD8F061E-4260-4EFA-A999-140E4013BD7D}" type="parTrans" cxnId="{7063B0CB-6D22-4D1B-95A9-1378D2807053}">
      <dgm:prSet/>
      <dgm:spPr/>
      <dgm:t>
        <a:bodyPr/>
        <a:lstStyle/>
        <a:p>
          <a:endParaRPr lang="en-US"/>
        </a:p>
      </dgm:t>
    </dgm:pt>
    <dgm:pt modelId="{113470E7-5C3D-4BB1-BC30-3CAFAF0FCF94}" type="sibTrans" cxnId="{7063B0CB-6D22-4D1B-95A9-1378D2807053}">
      <dgm:prSet/>
      <dgm:spPr/>
      <dgm:t>
        <a:bodyPr/>
        <a:lstStyle/>
        <a:p>
          <a:endParaRPr lang="en-US"/>
        </a:p>
      </dgm:t>
    </dgm:pt>
    <dgm:pt modelId="{6092EFD6-701D-4346-9FEA-F5E994C0AC41}">
      <dgm:prSet phldrT="[Text]"/>
      <dgm:spPr/>
      <dgm:t>
        <a:bodyPr/>
        <a:lstStyle/>
        <a:p>
          <a:r>
            <a:rPr lang="en-US"/>
            <a:t>National Survey (2-3 years)</a:t>
          </a:r>
        </a:p>
      </dgm:t>
    </dgm:pt>
    <dgm:pt modelId="{D9D63C37-ED22-445E-8136-8706958FC3E3}" type="parTrans" cxnId="{49ED63DE-E7D1-4A7B-90FC-A36FDE6D2E24}">
      <dgm:prSet/>
      <dgm:spPr/>
      <dgm:t>
        <a:bodyPr/>
        <a:lstStyle/>
        <a:p>
          <a:endParaRPr lang="en-US"/>
        </a:p>
      </dgm:t>
    </dgm:pt>
    <dgm:pt modelId="{7C6ACE82-1F17-4CB3-9C7D-BB765A6FAB98}" type="sibTrans" cxnId="{49ED63DE-E7D1-4A7B-90FC-A36FDE6D2E24}">
      <dgm:prSet/>
      <dgm:spPr/>
      <dgm:t>
        <a:bodyPr/>
        <a:lstStyle/>
        <a:p>
          <a:endParaRPr lang="en-US"/>
        </a:p>
      </dgm:t>
    </dgm:pt>
    <dgm:pt modelId="{1EA26254-0352-49F0-9567-B32F3D55FF1A}">
      <dgm:prSet phldrT="[Text]"/>
      <dgm:spPr/>
      <dgm:t>
        <a:bodyPr/>
        <a:lstStyle/>
        <a:p>
          <a:r>
            <a:rPr lang="en-US"/>
            <a:t>Polls</a:t>
          </a:r>
        </a:p>
      </dgm:t>
    </dgm:pt>
    <dgm:pt modelId="{E8B0AEB9-9CB9-4D12-8D6D-268889FEE90C}" type="parTrans" cxnId="{B8F0911C-8078-43B4-A476-D1A3C6476ED0}">
      <dgm:prSet/>
      <dgm:spPr/>
      <dgm:t>
        <a:bodyPr/>
        <a:lstStyle/>
        <a:p>
          <a:endParaRPr lang="en-US"/>
        </a:p>
      </dgm:t>
    </dgm:pt>
    <dgm:pt modelId="{037DCAFE-8052-44E7-AFCC-55D17354667F}" type="sibTrans" cxnId="{B8F0911C-8078-43B4-A476-D1A3C6476ED0}">
      <dgm:prSet/>
      <dgm:spPr/>
      <dgm:t>
        <a:bodyPr/>
        <a:lstStyle/>
        <a:p>
          <a:endParaRPr lang="en-US"/>
        </a:p>
      </dgm:t>
    </dgm:pt>
    <dgm:pt modelId="{DDD1E1BC-7E39-46C0-9D05-D2F0D2FB9EAF}">
      <dgm:prSet phldrT="[Text]"/>
      <dgm:spPr/>
      <dgm:t>
        <a:bodyPr/>
        <a:lstStyle/>
        <a:p>
          <a:r>
            <a:rPr lang="en-US"/>
            <a:t>Education Events</a:t>
          </a:r>
        </a:p>
      </dgm:t>
    </dgm:pt>
    <dgm:pt modelId="{5B6F5C91-3AC1-401F-AD0B-54215B795A39}" type="parTrans" cxnId="{61BBB155-7F8D-4026-94BD-D1244523FC7E}">
      <dgm:prSet/>
      <dgm:spPr/>
      <dgm:t>
        <a:bodyPr/>
        <a:lstStyle/>
        <a:p>
          <a:endParaRPr lang="en-US"/>
        </a:p>
      </dgm:t>
    </dgm:pt>
    <dgm:pt modelId="{24175377-A78C-475E-BCF1-10EE55FB8CC4}" type="sibTrans" cxnId="{61BBB155-7F8D-4026-94BD-D1244523FC7E}">
      <dgm:prSet/>
      <dgm:spPr/>
      <dgm:t>
        <a:bodyPr/>
        <a:lstStyle/>
        <a:p>
          <a:endParaRPr lang="en-US"/>
        </a:p>
      </dgm:t>
    </dgm:pt>
    <dgm:pt modelId="{0A3D3F7E-F77D-445A-823D-CB2DA11BD3D8}">
      <dgm:prSet phldrT="[Text]"/>
      <dgm:spPr/>
      <dgm:t>
        <a:bodyPr/>
        <a:lstStyle/>
        <a:p>
          <a:r>
            <a:rPr lang="en-US"/>
            <a:t>Help Centre</a:t>
          </a:r>
        </a:p>
      </dgm:t>
    </dgm:pt>
    <dgm:pt modelId="{65F83419-E47C-4DBE-9D73-DCAFDADE3418}" type="parTrans" cxnId="{050803D6-F852-40A3-9031-2DD121BCA7B3}">
      <dgm:prSet/>
      <dgm:spPr/>
      <dgm:t>
        <a:bodyPr/>
        <a:lstStyle/>
        <a:p>
          <a:endParaRPr lang="en-US"/>
        </a:p>
      </dgm:t>
    </dgm:pt>
    <dgm:pt modelId="{304E17E2-6878-4818-AE24-F4A2961E42CB}" type="sibTrans" cxnId="{050803D6-F852-40A3-9031-2DD121BCA7B3}">
      <dgm:prSet/>
      <dgm:spPr/>
      <dgm:t>
        <a:bodyPr/>
        <a:lstStyle/>
        <a:p>
          <a:endParaRPr lang="en-US"/>
        </a:p>
      </dgm:t>
    </dgm:pt>
    <dgm:pt modelId="{C6A7091F-48D0-4E2F-8296-60B7144FA8FB}">
      <dgm:prSet phldrT="[Text]" custT="1"/>
      <dgm:spPr>
        <a:solidFill>
          <a:srgbClr val="B80000">
            <a:alpha val="50000"/>
          </a:srgbClr>
        </a:solidFill>
        <a:ln w="63500">
          <a:solidFill>
            <a:srgbClr val="B80000"/>
          </a:solidFill>
        </a:ln>
      </dgm:spPr>
      <dgm:t>
        <a:bodyPr/>
        <a:lstStyle/>
        <a:p>
          <a:r>
            <a:rPr lang="en-US" sz="1200" b="1" dirty="0">
              <a:ln>
                <a:noFill/>
              </a:ln>
            </a:rPr>
            <a:t>Impact of IBD Reports</a:t>
          </a:r>
        </a:p>
      </dgm:t>
    </dgm:pt>
    <dgm:pt modelId="{D50E91AB-5EA0-41F7-A9C6-594E501D4E5A}" type="parTrans" cxnId="{2C8CF7DD-ED87-4E48-937B-F316C99ACA05}">
      <dgm:prSet/>
      <dgm:spPr/>
      <dgm:t>
        <a:bodyPr/>
        <a:lstStyle/>
        <a:p>
          <a:endParaRPr lang="en-US"/>
        </a:p>
      </dgm:t>
    </dgm:pt>
    <dgm:pt modelId="{63FCC829-C33E-402C-91E7-1BF4989A34A4}" type="sibTrans" cxnId="{2C8CF7DD-ED87-4E48-937B-F316C99ACA05}">
      <dgm:prSet/>
      <dgm:spPr/>
      <dgm:t>
        <a:bodyPr/>
        <a:lstStyle/>
        <a:p>
          <a:endParaRPr lang="en-US"/>
        </a:p>
      </dgm:t>
    </dgm:pt>
    <dgm:pt modelId="{78291678-276D-47DD-B873-78643A854399}">
      <dgm:prSet phldrT="[Text]"/>
      <dgm:spPr/>
      <dgm:t>
        <a:bodyPr/>
        <a:lstStyle/>
        <a:p>
          <a:r>
            <a:rPr lang="en-US"/>
            <a:t>Focus Groups</a:t>
          </a:r>
        </a:p>
      </dgm:t>
    </dgm:pt>
    <dgm:pt modelId="{E9D9D2EA-219B-4A2A-BA0E-9C6BCE5E108A}" type="parTrans" cxnId="{8C32B543-4386-4312-9CC3-65C59B2D45A3}">
      <dgm:prSet/>
      <dgm:spPr/>
      <dgm:t>
        <a:bodyPr/>
        <a:lstStyle/>
        <a:p>
          <a:endParaRPr lang="en-US"/>
        </a:p>
      </dgm:t>
    </dgm:pt>
    <dgm:pt modelId="{5B68D6E7-85AF-4180-AAAF-2B51A08DFD59}" type="sibTrans" cxnId="{8C32B543-4386-4312-9CC3-65C59B2D45A3}">
      <dgm:prSet/>
      <dgm:spPr/>
      <dgm:t>
        <a:bodyPr/>
        <a:lstStyle/>
        <a:p>
          <a:endParaRPr lang="en-US"/>
        </a:p>
      </dgm:t>
    </dgm:pt>
    <dgm:pt modelId="{77ED7C22-5569-4CE9-AC65-D753D4154460}">
      <dgm:prSet phldrT="[Text]"/>
      <dgm:spPr/>
      <dgm:t>
        <a:bodyPr/>
        <a:lstStyle/>
        <a:p>
          <a:r>
            <a:rPr lang="en-US"/>
            <a:t>Partners</a:t>
          </a:r>
        </a:p>
      </dgm:t>
    </dgm:pt>
    <dgm:pt modelId="{52E462C2-9164-4EEF-BB16-8D5FDE24520B}" type="parTrans" cxnId="{71D65718-CEE9-4F0F-8069-09EA3598BB2F}">
      <dgm:prSet/>
      <dgm:spPr/>
      <dgm:t>
        <a:bodyPr/>
        <a:lstStyle/>
        <a:p>
          <a:endParaRPr lang="en-US"/>
        </a:p>
      </dgm:t>
    </dgm:pt>
    <dgm:pt modelId="{A46436E3-E71B-4675-B749-4D45EF286404}" type="sibTrans" cxnId="{71D65718-CEE9-4F0F-8069-09EA3598BB2F}">
      <dgm:prSet/>
      <dgm:spPr/>
      <dgm:t>
        <a:bodyPr/>
        <a:lstStyle/>
        <a:p>
          <a:endParaRPr lang="en-US"/>
        </a:p>
      </dgm:t>
    </dgm:pt>
    <dgm:pt modelId="{DCEC5BD8-59DC-475F-9370-D4080C09600E}" type="pres">
      <dgm:prSet presAssocID="{4C475EA8-1179-48F7-8C4D-DC06E925E408}" presName="composite" presStyleCnt="0">
        <dgm:presLayoutVars>
          <dgm:chMax val="1"/>
          <dgm:dir/>
          <dgm:resizeHandles val="exact"/>
        </dgm:presLayoutVars>
      </dgm:prSet>
      <dgm:spPr/>
    </dgm:pt>
    <dgm:pt modelId="{9BF9E670-62D2-4A32-B19F-524FD873F5DE}" type="pres">
      <dgm:prSet presAssocID="{4C475EA8-1179-48F7-8C4D-DC06E925E408}" presName="radial" presStyleCnt="0">
        <dgm:presLayoutVars>
          <dgm:animLvl val="ctr"/>
        </dgm:presLayoutVars>
      </dgm:prSet>
      <dgm:spPr/>
    </dgm:pt>
    <dgm:pt modelId="{07D49B83-2723-4FCE-B7AC-EA86BBCB28F7}" type="pres">
      <dgm:prSet presAssocID="{0249A24B-B2FC-4B6A-A0FA-C650A9E17E39}" presName="centerShape" presStyleLbl="vennNode1" presStyleIdx="0" presStyleCnt="8"/>
      <dgm:spPr/>
    </dgm:pt>
    <dgm:pt modelId="{E2472B4F-AE75-4923-9239-A280D810E6AE}" type="pres">
      <dgm:prSet presAssocID="{6092EFD6-701D-4346-9FEA-F5E994C0AC41}" presName="node" presStyleLbl="vennNode1" presStyleIdx="1" presStyleCnt="8">
        <dgm:presLayoutVars>
          <dgm:bulletEnabled val="1"/>
        </dgm:presLayoutVars>
      </dgm:prSet>
      <dgm:spPr/>
    </dgm:pt>
    <dgm:pt modelId="{FD2FB561-3AED-40AF-BB17-78EE1FAEB56A}" type="pres">
      <dgm:prSet presAssocID="{1EA26254-0352-49F0-9567-B32F3D55FF1A}" presName="node" presStyleLbl="vennNode1" presStyleIdx="2" presStyleCnt="8">
        <dgm:presLayoutVars>
          <dgm:bulletEnabled val="1"/>
        </dgm:presLayoutVars>
      </dgm:prSet>
      <dgm:spPr/>
    </dgm:pt>
    <dgm:pt modelId="{EADB395D-057D-43BA-BE54-2655319DA390}" type="pres">
      <dgm:prSet presAssocID="{DDD1E1BC-7E39-46C0-9D05-D2F0D2FB9EAF}" presName="node" presStyleLbl="vennNode1" presStyleIdx="3" presStyleCnt="8">
        <dgm:presLayoutVars>
          <dgm:bulletEnabled val="1"/>
        </dgm:presLayoutVars>
      </dgm:prSet>
      <dgm:spPr/>
    </dgm:pt>
    <dgm:pt modelId="{E26481AE-788C-4EBB-8CA5-8D11AA55721C}" type="pres">
      <dgm:prSet presAssocID="{0A3D3F7E-F77D-445A-823D-CB2DA11BD3D8}" presName="node" presStyleLbl="vennNode1" presStyleIdx="4" presStyleCnt="8">
        <dgm:presLayoutVars>
          <dgm:bulletEnabled val="1"/>
        </dgm:presLayoutVars>
      </dgm:prSet>
      <dgm:spPr/>
    </dgm:pt>
    <dgm:pt modelId="{383E8734-3816-4DC5-96D5-F8763892359D}" type="pres">
      <dgm:prSet presAssocID="{C6A7091F-48D0-4E2F-8296-60B7144FA8FB}" presName="node" presStyleLbl="vennNode1" presStyleIdx="5" presStyleCnt="8">
        <dgm:presLayoutVars>
          <dgm:bulletEnabled val="1"/>
        </dgm:presLayoutVars>
      </dgm:prSet>
      <dgm:spPr/>
    </dgm:pt>
    <dgm:pt modelId="{2F66695B-BC1D-43BE-BC77-C2A7791C30AF}" type="pres">
      <dgm:prSet presAssocID="{78291678-276D-47DD-B873-78643A854399}" presName="node" presStyleLbl="vennNode1" presStyleIdx="6" presStyleCnt="8">
        <dgm:presLayoutVars>
          <dgm:bulletEnabled val="1"/>
        </dgm:presLayoutVars>
      </dgm:prSet>
      <dgm:spPr/>
    </dgm:pt>
    <dgm:pt modelId="{85636BEF-6ADF-4A0D-9650-B8AA179F182E}" type="pres">
      <dgm:prSet presAssocID="{77ED7C22-5569-4CE9-AC65-D753D4154460}" presName="node" presStyleLbl="vennNode1" presStyleIdx="7" presStyleCnt="8">
        <dgm:presLayoutVars>
          <dgm:bulletEnabled val="1"/>
        </dgm:presLayoutVars>
      </dgm:prSet>
      <dgm:spPr/>
    </dgm:pt>
  </dgm:ptLst>
  <dgm:cxnLst>
    <dgm:cxn modelId="{EA275806-133E-4963-BAC7-D8BDFCA9C582}" type="presOf" srcId="{77ED7C22-5569-4CE9-AC65-D753D4154460}" destId="{85636BEF-6ADF-4A0D-9650-B8AA179F182E}" srcOrd="0" destOrd="0" presId="urn:microsoft.com/office/officeart/2005/8/layout/radial3"/>
    <dgm:cxn modelId="{71D65718-CEE9-4F0F-8069-09EA3598BB2F}" srcId="{0249A24B-B2FC-4B6A-A0FA-C650A9E17E39}" destId="{77ED7C22-5569-4CE9-AC65-D753D4154460}" srcOrd="6" destOrd="0" parTransId="{52E462C2-9164-4EEF-BB16-8D5FDE24520B}" sibTransId="{A46436E3-E71B-4675-B749-4D45EF286404}"/>
    <dgm:cxn modelId="{B8F0911C-8078-43B4-A476-D1A3C6476ED0}" srcId="{0249A24B-B2FC-4B6A-A0FA-C650A9E17E39}" destId="{1EA26254-0352-49F0-9567-B32F3D55FF1A}" srcOrd="1" destOrd="0" parTransId="{E8B0AEB9-9CB9-4D12-8D6D-268889FEE90C}" sibTransId="{037DCAFE-8052-44E7-AFCC-55D17354667F}"/>
    <dgm:cxn modelId="{15E19822-87F6-4453-87F2-4DFB172D0F10}" type="presOf" srcId="{0249A24B-B2FC-4B6A-A0FA-C650A9E17E39}" destId="{07D49B83-2723-4FCE-B7AC-EA86BBCB28F7}" srcOrd="0" destOrd="0" presId="urn:microsoft.com/office/officeart/2005/8/layout/radial3"/>
    <dgm:cxn modelId="{38378435-0E91-4664-B768-647BFC7A8CB3}" type="presOf" srcId="{DDD1E1BC-7E39-46C0-9D05-D2F0D2FB9EAF}" destId="{EADB395D-057D-43BA-BE54-2655319DA390}" srcOrd="0" destOrd="0" presId="urn:microsoft.com/office/officeart/2005/8/layout/radial3"/>
    <dgm:cxn modelId="{8C32B543-4386-4312-9CC3-65C59B2D45A3}" srcId="{0249A24B-B2FC-4B6A-A0FA-C650A9E17E39}" destId="{78291678-276D-47DD-B873-78643A854399}" srcOrd="5" destOrd="0" parTransId="{E9D9D2EA-219B-4A2A-BA0E-9C6BCE5E108A}" sibTransId="{5B68D6E7-85AF-4180-AAAF-2B51A08DFD59}"/>
    <dgm:cxn modelId="{61BBB155-7F8D-4026-94BD-D1244523FC7E}" srcId="{0249A24B-B2FC-4B6A-A0FA-C650A9E17E39}" destId="{DDD1E1BC-7E39-46C0-9D05-D2F0D2FB9EAF}" srcOrd="2" destOrd="0" parTransId="{5B6F5C91-3AC1-401F-AD0B-54215B795A39}" sibTransId="{24175377-A78C-475E-BCF1-10EE55FB8CC4}"/>
    <dgm:cxn modelId="{0D1B285B-01CA-4888-9DDF-BA7D39A6DE96}" type="presOf" srcId="{0A3D3F7E-F77D-445A-823D-CB2DA11BD3D8}" destId="{E26481AE-788C-4EBB-8CA5-8D11AA55721C}" srcOrd="0" destOrd="0" presId="urn:microsoft.com/office/officeart/2005/8/layout/radial3"/>
    <dgm:cxn modelId="{3C6B8B65-96E0-44F1-8C15-AD18D0D7CBD7}" type="presOf" srcId="{C6A7091F-48D0-4E2F-8296-60B7144FA8FB}" destId="{383E8734-3816-4DC5-96D5-F8763892359D}" srcOrd="0" destOrd="0" presId="urn:microsoft.com/office/officeart/2005/8/layout/radial3"/>
    <dgm:cxn modelId="{01450672-17EC-4C40-A92A-CB44A414EBC7}" type="presOf" srcId="{1EA26254-0352-49F0-9567-B32F3D55FF1A}" destId="{FD2FB561-3AED-40AF-BB17-78EE1FAEB56A}" srcOrd="0" destOrd="0" presId="urn:microsoft.com/office/officeart/2005/8/layout/radial3"/>
    <dgm:cxn modelId="{D9EBD3BB-AD27-4A67-9DC0-8C101EA3AB53}" type="presOf" srcId="{78291678-276D-47DD-B873-78643A854399}" destId="{2F66695B-BC1D-43BE-BC77-C2A7791C30AF}" srcOrd="0" destOrd="0" presId="urn:microsoft.com/office/officeart/2005/8/layout/radial3"/>
    <dgm:cxn modelId="{8390C3BD-7322-47E3-A61D-187417390FF4}" type="presOf" srcId="{6092EFD6-701D-4346-9FEA-F5E994C0AC41}" destId="{E2472B4F-AE75-4923-9239-A280D810E6AE}" srcOrd="0" destOrd="0" presId="urn:microsoft.com/office/officeart/2005/8/layout/radial3"/>
    <dgm:cxn modelId="{7063B0CB-6D22-4D1B-95A9-1378D2807053}" srcId="{4C475EA8-1179-48F7-8C4D-DC06E925E408}" destId="{0249A24B-B2FC-4B6A-A0FA-C650A9E17E39}" srcOrd="0" destOrd="0" parTransId="{DD8F061E-4260-4EFA-A999-140E4013BD7D}" sibTransId="{113470E7-5C3D-4BB1-BC30-3CAFAF0FCF94}"/>
    <dgm:cxn modelId="{050803D6-F852-40A3-9031-2DD121BCA7B3}" srcId="{0249A24B-B2FC-4B6A-A0FA-C650A9E17E39}" destId="{0A3D3F7E-F77D-445A-823D-CB2DA11BD3D8}" srcOrd="3" destOrd="0" parTransId="{65F83419-E47C-4DBE-9D73-DCAFDADE3418}" sibTransId="{304E17E2-6878-4818-AE24-F4A2961E42CB}"/>
    <dgm:cxn modelId="{2C8CF7DD-ED87-4E48-937B-F316C99ACA05}" srcId="{0249A24B-B2FC-4B6A-A0FA-C650A9E17E39}" destId="{C6A7091F-48D0-4E2F-8296-60B7144FA8FB}" srcOrd="4" destOrd="0" parTransId="{D50E91AB-5EA0-41F7-A9C6-594E501D4E5A}" sibTransId="{63FCC829-C33E-402C-91E7-1BF4989A34A4}"/>
    <dgm:cxn modelId="{49ED63DE-E7D1-4A7B-90FC-A36FDE6D2E24}" srcId="{0249A24B-B2FC-4B6A-A0FA-C650A9E17E39}" destId="{6092EFD6-701D-4346-9FEA-F5E994C0AC41}" srcOrd="0" destOrd="0" parTransId="{D9D63C37-ED22-445E-8136-8706958FC3E3}" sibTransId="{7C6ACE82-1F17-4CB3-9C7D-BB765A6FAB98}"/>
    <dgm:cxn modelId="{4A0E89F3-C17C-4813-8199-799E27A3EE0F}" type="presOf" srcId="{4C475EA8-1179-48F7-8C4D-DC06E925E408}" destId="{DCEC5BD8-59DC-475F-9370-D4080C09600E}" srcOrd="0" destOrd="0" presId="urn:microsoft.com/office/officeart/2005/8/layout/radial3"/>
    <dgm:cxn modelId="{55BE39E3-64AC-4753-B94C-793CBEE51856}" type="presParOf" srcId="{DCEC5BD8-59DC-475F-9370-D4080C09600E}" destId="{9BF9E670-62D2-4A32-B19F-524FD873F5DE}" srcOrd="0" destOrd="0" presId="urn:microsoft.com/office/officeart/2005/8/layout/radial3"/>
    <dgm:cxn modelId="{B2745C10-37C3-4E7B-9F0B-636CD2329BEE}" type="presParOf" srcId="{9BF9E670-62D2-4A32-B19F-524FD873F5DE}" destId="{07D49B83-2723-4FCE-B7AC-EA86BBCB28F7}" srcOrd="0" destOrd="0" presId="urn:microsoft.com/office/officeart/2005/8/layout/radial3"/>
    <dgm:cxn modelId="{D84C14B8-B164-4BB9-9FF4-210EA12D8B25}" type="presParOf" srcId="{9BF9E670-62D2-4A32-B19F-524FD873F5DE}" destId="{E2472B4F-AE75-4923-9239-A280D810E6AE}" srcOrd="1" destOrd="0" presId="urn:microsoft.com/office/officeart/2005/8/layout/radial3"/>
    <dgm:cxn modelId="{D5C11B76-49A6-4CFA-B55F-16EA9A70BADC}" type="presParOf" srcId="{9BF9E670-62D2-4A32-B19F-524FD873F5DE}" destId="{FD2FB561-3AED-40AF-BB17-78EE1FAEB56A}" srcOrd="2" destOrd="0" presId="urn:microsoft.com/office/officeart/2005/8/layout/radial3"/>
    <dgm:cxn modelId="{08E99EA0-625A-417E-BFBA-EE81C1288EB9}" type="presParOf" srcId="{9BF9E670-62D2-4A32-B19F-524FD873F5DE}" destId="{EADB395D-057D-43BA-BE54-2655319DA390}" srcOrd="3" destOrd="0" presId="urn:microsoft.com/office/officeart/2005/8/layout/radial3"/>
    <dgm:cxn modelId="{DC5729FD-2ACE-43DF-80AB-AE3DBBCDD7E0}" type="presParOf" srcId="{9BF9E670-62D2-4A32-B19F-524FD873F5DE}" destId="{E26481AE-788C-4EBB-8CA5-8D11AA55721C}" srcOrd="4" destOrd="0" presId="urn:microsoft.com/office/officeart/2005/8/layout/radial3"/>
    <dgm:cxn modelId="{42201FF3-91DB-45FA-A47F-579BE71F3CE0}" type="presParOf" srcId="{9BF9E670-62D2-4A32-B19F-524FD873F5DE}" destId="{383E8734-3816-4DC5-96D5-F8763892359D}" srcOrd="5" destOrd="0" presId="urn:microsoft.com/office/officeart/2005/8/layout/radial3"/>
    <dgm:cxn modelId="{2D44BE2C-7E2E-4FB6-907E-F09053652B5D}" type="presParOf" srcId="{9BF9E670-62D2-4A32-B19F-524FD873F5DE}" destId="{2F66695B-BC1D-43BE-BC77-C2A7791C30AF}" srcOrd="6" destOrd="0" presId="urn:microsoft.com/office/officeart/2005/8/layout/radial3"/>
    <dgm:cxn modelId="{12F35E30-A13E-4B39-8628-D505ED1105F3}" type="presParOf" srcId="{9BF9E670-62D2-4A32-B19F-524FD873F5DE}" destId="{85636BEF-6ADF-4A0D-9650-B8AA179F182E}"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45133-DFB2-4D69-BD05-CDE35C8BD56F}" type="doc">
      <dgm:prSet loTypeId="urn:microsoft.com/office/officeart/2005/8/layout/chart3" loCatId="cycle" qsTypeId="urn:microsoft.com/office/officeart/2005/8/quickstyle/simple1" qsCatId="simple" csTypeId="urn:microsoft.com/office/officeart/2005/8/colors/accent1_2" csCatId="accent1" phldr="1"/>
      <dgm:spPr/>
    </dgm:pt>
    <dgm:pt modelId="{064EDCD4-918F-47D8-91AF-54E5E4690EDC}">
      <dgm:prSet phldrT="[Text]"/>
      <dgm:spPr>
        <a:solidFill>
          <a:schemeClr val="accent5">
            <a:lumMod val="50000"/>
          </a:schemeClr>
        </a:solidFill>
      </dgm:spPr>
      <dgm:t>
        <a:bodyPr/>
        <a:lstStyle/>
        <a:p>
          <a:r>
            <a:rPr lang="en-US">
              <a:solidFill>
                <a:schemeClr val="accent5">
                  <a:lumMod val="50000"/>
                </a:schemeClr>
              </a:solidFill>
            </a:rPr>
            <a:t>Landscape</a:t>
          </a:r>
        </a:p>
      </dgm:t>
    </dgm:pt>
    <dgm:pt modelId="{24BE4D84-B1DA-4A4A-AE42-76690A2EAB23}" type="parTrans" cxnId="{2403C7EE-F87D-4F90-B51C-AE9436ACCC8F}">
      <dgm:prSet/>
      <dgm:spPr/>
      <dgm:t>
        <a:bodyPr/>
        <a:lstStyle/>
        <a:p>
          <a:endParaRPr lang="en-US">
            <a:solidFill>
              <a:schemeClr val="tx1"/>
            </a:solidFill>
          </a:endParaRPr>
        </a:p>
      </dgm:t>
    </dgm:pt>
    <dgm:pt modelId="{916EE1B8-DE6C-4B0C-BC84-BC68448CFC97}" type="sibTrans" cxnId="{2403C7EE-F87D-4F90-B51C-AE9436ACCC8F}">
      <dgm:prSet/>
      <dgm:spPr/>
      <dgm:t>
        <a:bodyPr/>
        <a:lstStyle/>
        <a:p>
          <a:endParaRPr lang="en-US">
            <a:solidFill>
              <a:schemeClr val="tx1"/>
            </a:solidFill>
          </a:endParaRPr>
        </a:p>
      </dgm:t>
    </dgm:pt>
    <dgm:pt modelId="{E18918BE-B5FD-4E8E-AB18-39B539979F1B}">
      <dgm:prSet phldrT="[Text]" custT="1"/>
      <dgm:spPr>
        <a:solidFill>
          <a:schemeClr val="accent6">
            <a:lumMod val="75000"/>
          </a:schemeClr>
        </a:solidFill>
      </dgm:spPr>
      <dgm:t>
        <a:bodyPr/>
        <a:lstStyle/>
        <a:p>
          <a:r>
            <a:rPr lang="en-US" sz="1800">
              <a:solidFill>
                <a:schemeClr val="accent6">
                  <a:lumMod val="75000"/>
                </a:schemeClr>
              </a:solidFill>
            </a:rPr>
            <a:t>Resources</a:t>
          </a:r>
        </a:p>
      </dgm:t>
    </dgm:pt>
    <dgm:pt modelId="{A437DE69-36EF-4CEF-A2C1-348B2AA9904E}" type="parTrans" cxnId="{BCA12F47-717D-4529-8078-069E931124AA}">
      <dgm:prSet/>
      <dgm:spPr/>
      <dgm:t>
        <a:bodyPr/>
        <a:lstStyle/>
        <a:p>
          <a:endParaRPr lang="en-US">
            <a:solidFill>
              <a:schemeClr val="tx1"/>
            </a:solidFill>
          </a:endParaRPr>
        </a:p>
      </dgm:t>
    </dgm:pt>
    <dgm:pt modelId="{1E201CFE-DFA5-441B-B837-5818C0C7B416}" type="sibTrans" cxnId="{BCA12F47-717D-4529-8078-069E931124AA}">
      <dgm:prSet/>
      <dgm:spPr/>
      <dgm:t>
        <a:bodyPr/>
        <a:lstStyle/>
        <a:p>
          <a:endParaRPr lang="en-US">
            <a:solidFill>
              <a:schemeClr val="tx1"/>
            </a:solidFill>
          </a:endParaRPr>
        </a:p>
      </dgm:t>
    </dgm:pt>
    <dgm:pt modelId="{D56268D6-D774-4DE4-9AFF-421D897EF3BE}" type="pres">
      <dgm:prSet presAssocID="{B2845133-DFB2-4D69-BD05-CDE35C8BD56F}" presName="compositeShape" presStyleCnt="0">
        <dgm:presLayoutVars>
          <dgm:chMax val="7"/>
          <dgm:dir/>
          <dgm:resizeHandles val="exact"/>
        </dgm:presLayoutVars>
      </dgm:prSet>
      <dgm:spPr/>
    </dgm:pt>
    <dgm:pt modelId="{C0B6AC22-A724-4486-9BC2-3D51DA1FF3F4}" type="pres">
      <dgm:prSet presAssocID="{B2845133-DFB2-4D69-BD05-CDE35C8BD56F}" presName="wedge1" presStyleLbl="node1" presStyleIdx="0" presStyleCnt="2"/>
      <dgm:spPr/>
    </dgm:pt>
    <dgm:pt modelId="{5010D12A-12A4-4FBD-BCCA-584B31813580}" type="pres">
      <dgm:prSet presAssocID="{B2845133-DFB2-4D69-BD05-CDE35C8BD56F}" presName="wedge1Tx" presStyleLbl="node1" presStyleIdx="0" presStyleCnt="2">
        <dgm:presLayoutVars>
          <dgm:chMax val="0"/>
          <dgm:chPref val="0"/>
          <dgm:bulletEnabled val="1"/>
        </dgm:presLayoutVars>
      </dgm:prSet>
      <dgm:spPr/>
    </dgm:pt>
    <dgm:pt modelId="{F31F62A8-7B95-417B-804B-547513400C84}" type="pres">
      <dgm:prSet presAssocID="{B2845133-DFB2-4D69-BD05-CDE35C8BD56F}" presName="wedge2" presStyleLbl="node1" presStyleIdx="1" presStyleCnt="2"/>
      <dgm:spPr/>
    </dgm:pt>
    <dgm:pt modelId="{4F993770-C923-4C57-AC0F-F725B631EF2C}" type="pres">
      <dgm:prSet presAssocID="{B2845133-DFB2-4D69-BD05-CDE35C8BD56F}" presName="wedge2Tx" presStyleLbl="node1" presStyleIdx="1" presStyleCnt="2">
        <dgm:presLayoutVars>
          <dgm:chMax val="0"/>
          <dgm:chPref val="0"/>
          <dgm:bulletEnabled val="1"/>
        </dgm:presLayoutVars>
      </dgm:prSet>
      <dgm:spPr/>
    </dgm:pt>
  </dgm:ptLst>
  <dgm:cxnLst>
    <dgm:cxn modelId="{BCA12F47-717D-4529-8078-069E931124AA}" srcId="{B2845133-DFB2-4D69-BD05-CDE35C8BD56F}" destId="{E18918BE-B5FD-4E8E-AB18-39B539979F1B}" srcOrd="1" destOrd="0" parTransId="{A437DE69-36EF-4CEF-A2C1-348B2AA9904E}" sibTransId="{1E201CFE-DFA5-441B-B837-5818C0C7B416}"/>
    <dgm:cxn modelId="{B2BD6448-BDE0-4A21-8548-335CE5E38FF3}" type="presOf" srcId="{E18918BE-B5FD-4E8E-AB18-39B539979F1B}" destId="{F31F62A8-7B95-417B-804B-547513400C84}" srcOrd="0" destOrd="0" presId="urn:microsoft.com/office/officeart/2005/8/layout/chart3"/>
    <dgm:cxn modelId="{2423B065-A649-4D68-BA33-9AC3A5E245BE}" type="presOf" srcId="{E18918BE-B5FD-4E8E-AB18-39B539979F1B}" destId="{4F993770-C923-4C57-AC0F-F725B631EF2C}" srcOrd="1" destOrd="0" presId="urn:microsoft.com/office/officeart/2005/8/layout/chart3"/>
    <dgm:cxn modelId="{F0A50D7D-45FA-4D93-9602-78CE1A31C95D}" type="presOf" srcId="{064EDCD4-918F-47D8-91AF-54E5E4690EDC}" destId="{C0B6AC22-A724-4486-9BC2-3D51DA1FF3F4}" srcOrd="0" destOrd="0" presId="urn:microsoft.com/office/officeart/2005/8/layout/chart3"/>
    <dgm:cxn modelId="{D10973A1-299E-4B69-B6FE-D8696CBD7758}" type="presOf" srcId="{064EDCD4-918F-47D8-91AF-54E5E4690EDC}" destId="{5010D12A-12A4-4FBD-BCCA-584B31813580}" srcOrd="1" destOrd="0" presId="urn:microsoft.com/office/officeart/2005/8/layout/chart3"/>
    <dgm:cxn modelId="{0973BFD0-A8D2-4FE7-BB0E-46688AD17389}" type="presOf" srcId="{B2845133-DFB2-4D69-BD05-CDE35C8BD56F}" destId="{D56268D6-D774-4DE4-9AFF-421D897EF3BE}" srcOrd="0" destOrd="0" presId="urn:microsoft.com/office/officeart/2005/8/layout/chart3"/>
    <dgm:cxn modelId="{2403C7EE-F87D-4F90-B51C-AE9436ACCC8F}" srcId="{B2845133-DFB2-4D69-BD05-CDE35C8BD56F}" destId="{064EDCD4-918F-47D8-91AF-54E5E4690EDC}" srcOrd="0" destOrd="0" parTransId="{24BE4D84-B1DA-4A4A-AE42-76690A2EAB23}" sibTransId="{916EE1B8-DE6C-4B0C-BC84-BC68448CFC97}"/>
    <dgm:cxn modelId="{566F5E4B-6501-4342-8A74-29ABE8AB038B}" type="presParOf" srcId="{D56268D6-D774-4DE4-9AFF-421D897EF3BE}" destId="{C0B6AC22-A724-4486-9BC2-3D51DA1FF3F4}" srcOrd="0" destOrd="0" presId="urn:microsoft.com/office/officeart/2005/8/layout/chart3"/>
    <dgm:cxn modelId="{411BFDA2-84A6-45AA-8279-218D64CE3DB8}" type="presParOf" srcId="{D56268D6-D774-4DE4-9AFF-421D897EF3BE}" destId="{5010D12A-12A4-4FBD-BCCA-584B31813580}" srcOrd="1" destOrd="0" presId="urn:microsoft.com/office/officeart/2005/8/layout/chart3"/>
    <dgm:cxn modelId="{6632D9DC-A797-4F32-BA8C-220C9F1503A3}" type="presParOf" srcId="{D56268D6-D774-4DE4-9AFF-421D897EF3BE}" destId="{F31F62A8-7B95-417B-804B-547513400C84}" srcOrd="2" destOrd="0" presId="urn:microsoft.com/office/officeart/2005/8/layout/chart3"/>
    <dgm:cxn modelId="{4AFA1495-F96B-47D1-AF89-66D2950A41AF}" type="presParOf" srcId="{D56268D6-D774-4DE4-9AFF-421D897EF3BE}" destId="{4F993770-C923-4C57-AC0F-F725B631EF2C}" srcOrd="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49B83-2723-4FCE-B7AC-EA86BBCB28F7}">
      <dsp:nvSpPr>
        <dsp:cNvPr id="0" name=""/>
        <dsp:cNvSpPr/>
      </dsp:nvSpPr>
      <dsp:spPr>
        <a:xfrm>
          <a:off x="1468051" y="860372"/>
          <a:ext cx="2057926" cy="205792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Needs/Gaps</a:t>
          </a:r>
        </a:p>
      </dsp:txBody>
      <dsp:txXfrm>
        <a:off x="1769427" y="1161748"/>
        <a:ext cx="1455174" cy="1455174"/>
      </dsp:txXfrm>
    </dsp:sp>
    <dsp:sp modelId="{E2472B4F-AE75-4923-9239-A280D810E6AE}">
      <dsp:nvSpPr>
        <dsp:cNvPr id="0" name=""/>
        <dsp:cNvSpPr/>
      </dsp:nvSpPr>
      <dsp:spPr>
        <a:xfrm>
          <a:off x="1982533" y="33914"/>
          <a:ext cx="1028963" cy="102896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National Survey (2-3 years)</a:t>
          </a:r>
        </a:p>
      </dsp:txBody>
      <dsp:txXfrm>
        <a:off x="2133221" y="184602"/>
        <a:ext cx="727587" cy="727587"/>
      </dsp:txXfrm>
    </dsp:sp>
    <dsp:sp modelId="{FD2FB561-3AED-40AF-BB17-78EE1FAEB56A}">
      <dsp:nvSpPr>
        <dsp:cNvPr id="0" name=""/>
        <dsp:cNvSpPr/>
      </dsp:nvSpPr>
      <dsp:spPr>
        <a:xfrm>
          <a:off x="3030922" y="538791"/>
          <a:ext cx="1028963" cy="102896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Polls</a:t>
          </a:r>
        </a:p>
      </dsp:txBody>
      <dsp:txXfrm>
        <a:off x="3181610" y="689479"/>
        <a:ext cx="727587" cy="727587"/>
      </dsp:txXfrm>
    </dsp:sp>
    <dsp:sp modelId="{EADB395D-057D-43BA-BE54-2655319DA390}">
      <dsp:nvSpPr>
        <dsp:cNvPr id="0" name=""/>
        <dsp:cNvSpPr/>
      </dsp:nvSpPr>
      <dsp:spPr>
        <a:xfrm>
          <a:off x="3289852" y="1673241"/>
          <a:ext cx="1028963" cy="102896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Education Events</a:t>
          </a:r>
        </a:p>
      </dsp:txBody>
      <dsp:txXfrm>
        <a:off x="3440540" y="1823929"/>
        <a:ext cx="727587" cy="727587"/>
      </dsp:txXfrm>
    </dsp:sp>
    <dsp:sp modelId="{E26481AE-788C-4EBB-8CA5-8D11AA55721C}">
      <dsp:nvSpPr>
        <dsp:cNvPr id="0" name=""/>
        <dsp:cNvSpPr/>
      </dsp:nvSpPr>
      <dsp:spPr>
        <a:xfrm>
          <a:off x="2564345" y="2582999"/>
          <a:ext cx="1028963" cy="102896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Help Centre</a:t>
          </a:r>
        </a:p>
      </dsp:txBody>
      <dsp:txXfrm>
        <a:off x="2715033" y="2733687"/>
        <a:ext cx="727587" cy="727587"/>
      </dsp:txXfrm>
    </dsp:sp>
    <dsp:sp modelId="{383E8734-3816-4DC5-96D5-F8763892359D}">
      <dsp:nvSpPr>
        <dsp:cNvPr id="0" name=""/>
        <dsp:cNvSpPr/>
      </dsp:nvSpPr>
      <dsp:spPr>
        <a:xfrm>
          <a:off x="1400721" y="2582999"/>
          <a:ext cx="1028963" cy="1028963"/>
        </a:xfrm>
        <a:prstGeom prst="ellipse">
          <a:avLst/>
        </a:prstGeom>
        <a:solidFill>
          <a:srgbClr val="B80000">
            <a:alpha val="50000"/>
          </a:srgbClr>
        </a:solidFill>
        <a:ln w="63500" cap="flat" cmpd="sng" algn="ctr">
          <a:solidFill>
            <a:srgbClr val="B8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rPr>
            <a:t>Impact of IBD Reports</a:t>
          </a:r>
        </a:p>
      </dsp:txBody>
      <dsp:txXfrm>
        <a:off x="1551409" y="2733687"/>
        <a:ext cx="727587" cy="727587"/>
      </dsp:txXfrm>
    </dsp:sp>
    <dsp:sp modelId="{2F66695B-BC1D-43BE-BC77-C2A7791C30AF}">
      <dsp:nvSpPr>
        <dsp:cNvPr id="0" name=""/>
        <dsp:cNvSpPr/>
      </dsp:nvSpPr>
      <dsp:spPr>
        <a:xfrm>
          <a:off x="675213" y="1673241"/>
          <a:ext cx="1028963" cy="102896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Focus Groups</a:t>
          </a:r>
        </a:p>
      </dsp:txBody>
      <dsp:txXfrm>
        <a:off x="825901" y="1823929"/>
        <a:ext cx="727587" cy="727587"/>
      </dsp:txXfrm>
    </dsp:sp>
    <dsp:sp modelId="{85636BEF-6ADF-4A0D-9650-B8AA179F182E}">
      <dsp:nvSpPr>
        <dsp:cNvPr id="0" name=""/>
        <dsp:cNvSpPr/>
      </dsp:nvSpPr>
      <dsp:spPr>
        <a:xfrm>
          <a:off x="934144" y="538791"/>
          <a:ext cx="1028963" cy="102896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Partners</a:t>
          </a:r>
        </a:p>
      </dsp:txBody>
      <dsp:txXfrm>
        <a:off x="1084832" y="689479"/>
        <a:ext cx="727587" cy="727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6AC22-A724-4486-9BC2-3D51DA1FF3F4}">
      <dsp:nvSpPr>
        <dsp:cNvPr id="0" name=""/>
        <dsp:cNvSpPr/>
      </dsp:nvSpPr>
      <dsp:spPr>
        <a:xfrm>
          <a:off x="644247" y="196547"/>
          <a:ext cx="2063743" cy="2063743"/>
        </a:xfrm>
        <a:prstGeom prst="pie">
          <a:avLst>
            <a:gd name="adj1" fmla="val 16200000"/>
            <a:gd name="adj2" fmla="val 540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accent5">
                  <a:lumMod val="50000"/>
                </a:schemeClr>
              </a:solidFill>
            </a:rPr>
            <a:t>Landscape</a:t>
          </a:r>
        </a:p>
      </dsp:txBody>
      <dsp:txXfrm>
        <a:off x="1676119" y="503651"/>
        <a:ext cx="724767" cy="1449534"/>
      </dsp:txXfrm>
    </dsp:sp>
    <dsp:sp modelId="{F31F62A8-7B95-417B-804B-547513400C84}">
      <dsp:nvSpPr>
        <dsp:cNvPr id="0" name=""/>
        <dsp:cNvSpPr/>
      </dsp:nvSpPr>
      <dsp:spPr>
        <a:xfrm>
          <a:off x="595111" y="196547"/>
          <a:ext cx="2063743" cy="2063743"/>
        </a:xfrm>
        <a:prstGeom prst="pie">
          <a:avLst>
            <a:gd name="adj1" fmla="val 5400000"/>
            <a:gd name="adj2" fmla="val 162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6">
                  <a:lumMod val="75000"/>
                </a:schemeClr>
              </a:solidFill>
            </a:rPr>
            <a:t>Resources</a:t>
          </a:r>
        </a:p>
      </dsp:txBody>
      <dsp:txXfrm>
        <a:off x="889931" y="503651"/>
        <a:ext cx="724767" cy="144953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76DE85-A0B1-4709-BD5B-9C35933419B6}" type="datetimeFigureOut">
              <a:rPr lang="en-US" smtClean="0"/>
              <a:t>6/10/24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32ECF5-5AE1-4074-BED0-42441CA67C11}" type="slidenum">
              <a:rPr lang="en-US" smtClean="0"/>
              <a:t>‹#›</a:t>
            </a:fld>
            <a:endParaRPr lang="en-US"/>
          </a:p>
        </p:txBody>
      </p:sp>
    </p:spTree>
    <p:extLst>
      <p:ext uri="{BB962C8B-B14F-4D97-AF65-F5344CB8AC3E}">
        <p14:creationId xmlns:p14="http://schemas.microsoft.com/office/powerpoint/2010/main" val="2752084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91A2F0-7B59-4CBE-99C9-F4251CDD8324}" type="datetimeFigureOut">
              <a:rPr lang="en-US" smtClean="0"/>
              <a:t>6/10/24</a:t>
            </a:fld>
            <a:endParaRPr lang="en-US"/>
          </a:p>
        </p:txBody>
      </p:sp>
      <p:sp>
        <p:nvSpPr>
          <p:cNvPr id="4" name="Slide Image Placeholder 3"/>
          <p:cNvSpPr>
            <a:spLocks noGrp="1" noRot="1" noChangeAspect="1"/>
          </p:cNvSpPr>
          <p:nvPr>
            <p:ph type="sldImg" idx="2"/>
          </p:nvPr>
        </p:nvSpPr>
        <p:spPr>
          <a:xfrm>
            <a:off x="1379538" y="819150"/>
            <a:ext cx="4187825" cy="23558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91490" y="3353752"/>
            <a:ext cx="6263640" cy="525303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CB93EB-29E9-441B-A66A-D1D1E8006C4A}" type="slidenum">
              <a:rPr lang="en-US" smtClean="0"/>
              <a:t>‹#›</a:t>
            </a:fld>
            <a:endParaRPr lang="en-US"/>
          </a:p>
        </p:txBody>
      </p:sp>
    </p:spTree>
    <p:extLst>
      <p:ext uri="{BB962C8B-B14F-4D97-AF65-F5344CB8AC3E}">
        <p14:creationId xmlns:p14="http://schemas.microsoft.com/office/powerpoint/2010/main" val="386561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 typeface="Arial" panose="020B0604020202020204" pitchFamily="34" charset="0"/>
              <a:buChar char="•"/>
            </a:pPr>
            <a:r>
              <a:rPr lang="en-US" sz="1300" dirty="0">
                <a:latin typeface="Lora" pitchFamily="2" charset="0"/>
              </a:rPr>
              <a:t>Crohn’s and Colitis Canada was founded in 1974 by concerned parents of children living with Crohn’s disease and ulcerative colitis. </a:t>
            </a:r>
          </a:p>
          <a:p>
            <a:pPr marL="165261" indent="-165261">
              <a:buFont typeface="Arial" panose="020B0604020202020204" pitchFamily="34" charset="0"/>
              <a:buChar char="•"/>
            </a:pPr>
            <a:r>
              <a:rPr lang="en-US" sz="1300" dirty="0">
                <a:latin typeface="Lora" pitchFamily="2" charset="0"/>
              </a:rPr>
              <a:t>We are on a relentless journey to • Find a cure for these lifelong diseases • Improve the quality of life of everyone in Canada affected by these diseases</a:t>
            </a:r>
          </a:p>
          <a:p>
            <a:pPr marL="165261" indent="-165261">
              <a:buFont typeface="Arial" panose="020B0604020202020204" pitchFamily="34" charset="0"/>
              <a:buChar char="•"/>
            </a:pPr>
            <a:r>
              <a:rPr lang="en-US" sz="1300" dirty="0">
                <a:latin typeface="Lora" pitchFamily="2" charset="0"/>
              </a:rPr>
              <a:t>We have a rich legacy of research with more than 140 million dollars invested to date</a:t>
            </a:r>
          </a:p>
          <a:p>
            <a:pPr marL="165261" indent="-165261">
              <a:buFont typeface="Arial" panose="020B0604020202020204" pitchFamily="34" charset="0"/>
              <a:buChar char="•"/>
            </a:pPr>
            <a:r>
              <a:rPr lang="en-US" sz="1300" dirty="0">
                <a:latin typeface="Lora" pitchFamily="2" charset="0"/>
              </a:rPr>
              <a:t>Outside of government, we are the largest funder of IBD research in Canada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44197-42C6-4593-8146-BEEDAA6F65C5}"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1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One Go-to Resource for Patients &amp; Providers</a:t>
            </a:r>
            <a:r>
              <a:rPr lang="en-US" dirty="0"/>
              <a:t> </a:t>
            </a:r>
          </a:p>
          <a:p>
            <a:r>
              <a:rPr lang="en-US" dirty="0">
                <a:cs typeface="Calibri"/>
              </a:rPr>
              <a:t>Phase 2 – focus on consolidating many of the digital solutions that were initially developed into a "one stop shop" - housing the CCP, TM, MyGut and </a:t>
            </a:r>
            <a:r>
              <a:rPr lang="en-US" dirty="0" err="1">
                <a:cs typeface="Calibri"/>
              </a:rPr>
              <a:t>integraiton</a:t>
            </a:r>
            <a:r>
              <a:rPr lang="en-US" dirty="0">
                <a:cs typeface="Calibri"/>
              </a:rPr>
              <a:t> of other available </a:t>
            </a:r>
            <a:r>
              <a:rPr lang="en-US" dirty="0" err="1">
                <a:cs typeface="Calibri"/>
              </a:rPr>
              <a:t>digitla</a:t>
            </a:r>
            <a:r>
              <a:rPr lang="en-US" dirty="0">
                <a:cs typeface="Calibri"/>
              </a:rPr>
              <a:t> health data </a:t>
            </a:r>
            <a:endParaRPr lang="en-US" dirty="0"/>
          </a:p>
          <a:p>
            <a:endParaRPr lang="en-US" dirty="0"/>
          </a:p>
          <a:p>
            <a:r>
              <a:rPr lang="en-US" dirty="0"/>
              <a:t>Priority focus – increase adoption of PACE digital health solutions by both academic and COMMUNITY practitioners</a:t>
            </a:r>
            <a:endParaRPr lang="en-US" dirty="0">
              <a:cs typeface="Calibri"/>
            </a:endParaRPr>
          </a:p>
          <a:p>
            <a:endParaRPr lang="en-US" dirty="0"/>
          </a:p>
          <a:p>
            <a:r>
              <a:rPr lang="en-US" b="1" dirty="0">
                <a:cs typeface="Calibri"/>
              </a:rPr>
              <a:t>Canadians with IBD have been asking for one "go-to" resource to manage their IBD</a:t>
            </a:r>
            <a:endParaRPr lang="en-US" dirty="0">
              <a:cs typeface="Calibri"/>
            </a:endParaRPr>
          </a:p>
          <a:p>
            <a:r>
              <a:rPr lang="en-US" dirty="0">
                <a:cs typeface="Calibri"/>
              </a:rPr>
              <a:t>- Patients can take their records and resources wherever they go in Canada</a:t>
            </a:r>
          </a:p>
          <a:p>
            <a:r>
              <a:rPr lang="en-US" dirty="0"/>
              <a:t>The PACE digital health solution will offer the one go-to resource that patients have been asking for to manage their Crohn’s and colitis. Since it is accessed digitally, patients will be able to take their records and resources wherever they go in Canada. </a:t>
            </a:r>
            <a:endParaRPr lang="en-US" dirty="0">
              <a:cs typeface="Calibri"/>
            </a:endParaRPr>
          </a:p>
          <a:p>
            <a:endParaRPr lang="en-US" dirty="0"/>
          </a:p>
          <a:p>
            <a:r>
              <a:rPr lang="en-US" dirty="0">
                <a:cs typeface="Calibri"/>
              </a:rPr>
              <a:t>- Providers can have access to full historical records via Provider Portal - </a:t>
            </a:r>
            <a:r>
              <a:rPr lang="en-US" dirty="0"/>
              <a:t>Holistic view of their patients, with the ability to monitor patients health between clinic visits</a:t>
            </a:r>
            <a:endParaRPr lang="en-US" dirty="0">
              <a:cs typeface="Calibri"/>
            </a:endParaRPr>
          </a:p>
          <a:p>
            <a:r>
              <a:rPr lang="en-US" dirty="0">
                <a:cs typeface="Calibri"/>
              </a:rPr>
              <a:t>- Providers can have access to IBD care resources via Provider Portal</a:t>
            </a:r>
          </a:p>
          <a:p>
            <a:r>
              <a:rPr lang="en-US" dirty="0"/>
              <a:t>Their new provider will also have access to the full historical records via the Provider Portal. </a:t>
            </a:r>
            <a:endParaRPr lang="en-US" dirty="0">
              <a:cs typeface="Calibri"/>
            </a:endParaRPr>
          </a:p>
          <a:p>
            <a:r>
              <a:rPr lang="en-US" dirty="0"/>
              <a:t>For providers, the platform will give them a holistic view of their patients, with the ability to monitor their patients’ health in between clinic visits</a:t>
            </a:r>
            <a:endParaRPr lang="en-US" dirty="0">
              <a:cs typeface="Calibri"/>
            </a:endParaRPr>
          </a:p>
          <a:p>
            <a:endParaRPr lang="en-US" dirty="0">
              <a:cs typeface="Calibri"/>
            </a:endParaRPr>
          </a:p>
          <a:p>
            <a:r>
              <a:rPr lang="en-US" b="1" dirty="0">
                <a:cs typeface="Calibri"/>
              </a:rPr>
              <a:t>Rich holistic patient data</a:t>
            </a:r>
          </a:p>
          <a:p>
            <a:r>
              <a:rPr lang="en-US" dirty="0">
                <a:cs typeface="Calibri"/>
              </a:rPr>
              <a:t>- inform CCC's patient, research and advocacy priorities</a:t>
            </a:r>
          </a:p>
          <a:p>
            <a:endParaRPr lang="en-US" dirty="0">
              <a:cs typeface="Calibri"/>
            </a:endParaRPr>
          </a:p>
        </p:txBody>
      </p:sp>
      <p:sp>
        <p:nvSpPr>
          <p:cNvPr id="4" name="Slide Number Placeholder 3"/>
          <p:cNvSpPr>
            <a:spLocks noGrp="1"/>
          </p:cNvSpPr>
          <p:nvPr>
            <p:ph type="sldNum" sz="quarter" idx="5"/>
          </p:nvPr>
        </p:nvSpPr>
        <p:spPr/>
        <p:txBody>
          <a:bodyPr/>
          <a:lstStyle/>
          <a:p>
            <a:fld id="{07DBADE5-2598-42E9-946E-EF9531A37E7D}" type="slidenum">
              <a:rPr lang="en-CA" smtClean="0"/>
              <a:t>14</a:t>
            </a:fld>
            <a:endParaRPr lang="en-CA"/>
          </a:p>
        </p:txBody>
      </p:sp>
    </p:spTree>
    <p:extLst>
      <p:ext uri="{BB962C8B-B14F-4D97-AF65-F5344CB8AC3E}">
        <p14:creationId xmlns:p14="http://schemas.microsoft.com/office/powerpoint/2010/main" val="307903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19CB93EB-29E9-441B-A66A-D1D1E8006C4A}" type="slidenum">
              <a:rPr lang="en-US" smtClean="0"/>
              <a:t>15</a:t>
            </a:fld>
            <a:endParaRPr lang="en-US"/>
          </a:p>
        </p:txBody>
      </p:sp>
    </p:spTree>
    <p:extLst>
      <p:ext uri="{BB962C8B-B14F-4D97-AF65-F5344CB8AC3E}">
        <p14:creationId xmlns:p14="http://schemas.microsoft.com/office/powerpoint/2010/main" val="337272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CB93EB-29E9-441B-A66A-D1D1E8006C4A}" type="slidenum">
              <a:rPr lang="en-US" smtClean="0"/>
              <a:t>3</a:t>
            </a:fld>
            <a:endParaRPr lang="en-US"/>
          </a:p>
        </p:txBody>
      </p:sp>
    </p:spTree>
    <p:extLst>
      <p:ext uri="{BB962C8B-B14F-4D97-AF65-F5344CB8AC3E}">
        <p14:creationId xmlns:p14="http://schemas.microsoft.com/office/powerpoint/2010/main" val="306086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9CB93EB-29E9-441B-A66A-D1D1E8006C4A}" type="slidenum">
              <a:rPr lang="en-US" smtClean="0"/>
              <a:t>4</a:t>
            </a:fld>
            <a:endParaRPr lang="en-US"/>
          </a:p>
        </p:txBody>
      </p:sp>
    </p:spTree>
    <p:extLst>
      <p:ext uri="{BB962C8B-B14F-4D97-AF65-F5344CB8AC3E}">
        <p14:creationId xmlns:p14="http://schemas.microsoft.com/office/powerpoint/2010/main" val="110295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Lora" pitchFamily="2" charset="0"/>
              </a:rPr>
              <a:t>Having achieved a basic understanding of inflammatory bowel disease, I’d like at this point to provide you with a brief overview of our report 2023 Impact of Inflammatory Bowel Disease in Canada. This is the fifth in a series of reports that have been published at approximately four-year intervals since 2008. Written by leaders in our scientific community to Crohn’s and Colitis, the report features 12 sections, 13 systematic reviews, more than a hundred key findings and 70+ recommendations</a:t>
            </a:r>
            <a:r>
              <a:rPr lang="en-US" sz="1300" i="0" dirty="0">
                <a:latin typeface="Lora" pitchFamily="2" charset="0"/>
              </a:rPr>
              <a:t>.</a:t>
            </a:r>
            <a:endParaRPr lang="en-CA" sz="1300" dirty="0">
              <a:latin typeface="Lor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44197-42C6-4593-8146-BEEDAA6F65C5}"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85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CA" sz="1300" dirty="0">
                <a:latin typeface="Lora" pitchFamily="2" charset="0"/>
              </a:rPr>
              <a:t>In the short space of time since our last report in 2018, we’ve seen the proportion of Canadians living with IBD increase from .7% in to .8%. By 2035, it’s expected that 1.1% of the population, some 470,000 Canadians, will live with IBD. New diagnoses are also increasing with someone newly diagnosed with IBD every 48 minutes. By 2035, it will be one every 38 minutes. The biggest increases in new diagnoses are being seen in children as well as Canada’s South Asian population. T</a:t>
            </a:r>
            <a:r>
              <a:rPr lang="en-US" sz="1300" b="0" i="0" dirty="0">
                <a:solidFill>
                  <a:srgbClr val="333333"/>
                </a:solidFill>
                <a:effectLst/>
                <a:latin typeface="Lora" pitchFamily="2" charset="0"/>
              </a:rPr>
              <a:t>he most rapid growth though is being seen in the seniors population due to the high growth rate in Canada’s senior population and the fact that people with IBD are living longer due to better, more effective medications.</a:t>
            </a:r>
            <a:endParaRPr lang="en-CA" sz="1300" dirty="0">
              <a:latin typeface="Lor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44197-42C6-4593-8146-BEEDAA6F65C5}"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41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dirty="0">
                <a:latin typeface="Lora" pitchFamily="2" charset="0"/>
              </a:rPr>
              <a:t>The report also found that anxiety, depression and other mental health concerns are increasingly associated with IBD with psychiatric disorders 1.4-2 times as common among people with IBD than in the general population and more common still among the adolescent population. An estimated 21% of Canadians with IBD have clinical anxiety and an estimated 15% have clinical depression.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44197-42C6-4593-8146-BEEDAA6F65C5}"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13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Launched in the Spring of 2016, Crohn’s and Colitis Canada’s PACE program was a unique collaboration in Canada specifically formed to advance Crohn’s and Colitis care. </a:t>
            </a:r>
            <a:endParaRPr lang="en-US" dirty="0"/>
          </a:p>
          <a:p>
            <a:endParaRPr lang="en-US" dirty="0"/>
          </a:p>
          <a:p>
            <a:r>
              <a:rPr lang="en-US" dirty="0"/>
              <a:t>In 2016: Collaboration included 5 IBD </a:t>
            </a:r>
            <a:r>
              <a:rPr lang="en-US" dirty="0" err="1"/>
              <a:t>centres</a:t>
            </a:r>
            <a:r>
              <a:rPr lang="en-US" dirty="0"/>
              <a:t> and 6 </a:t>
            </a:r>
            <a:r>
              <a:rPr lang="en-US" dirty="0" err="1"/>
              <a:t>Gis</a:t>
            </a:r>
            <a:endParaRPr lang="en-US" dirty="0">
              <a:ea typeface="Calibri"/>
              <a:cs typeface="Calibri"/>
            </a:endParaRPr>
          </a:p>
          <a:p>
            <a:pPr marL="180975" indent="-180975">
              <a:buFont typeface="Arial,Sans-Serif"/>
              <a:buChar char="•"/>
            </a:pPr>
            <a:r>
              <a:rPr lang="en-US" dirty="0"/>
              <a:t>Lead: Dr. Geoffrey Nguyen (Mount Sinai Hospital)</a:t>
            </a:r>
          </a:p>
          <a:p>
            <a:pPr marL="180975" indent="-180975">
              <a:buFont typeface="Arial,Sans-Serif"/>
              <a:buChar char="•"/>
            </a:pPr>
            <a:r>
              <a:rPr lang="en-US" dirty="0" err="1"/>
              <a:t>UAlberta</a:t>
            </a:r>
            <a:r>
              <a:rPr lang="en-US" dirty="0"/>
              <a:t>: Dr. Karen Kroeker (Dr. Richard </a:t>
            </a:r>
            <a:r>
              <a:rPr lang="en-US" dirty="0" err="1"/>
              <a:t>Fedorak</a:t>
            </a:r>
            <a:r>
              <a:rPr lang="en-US" dirty="0"/>
              <a:t>)</a:t>
            </a:r>
          </a:p>
          <a:p>
            <a:pPr marL="180975" indent="-180975">
              <a:buFont typeface="Arial,Sans-Serif"/>
              <a:buChar char="•"/>
            </a:pPr>
            <a:r>
              <a:rPr lang="en-US" dirty="0" err="1"/>
              <a:t>UCalgary</a:t>
            </a:r>
            <a:r>
              <a:rPr lang="en-US" dirty="0"/>
              <a:t>: Dr. Remo Panaccione &amp; Dr. Cynthia Seow</a:t>
            </a:r>
          </a:p>
          <a:p>
            <a:pPr marL="180975" indent="-180975">
              <a:buFont typeface="Arial,Sans-Serif"/>
              <a:buChar char="•"/>
            </a:pPr>
            <a:r>
              <a:rPr lang="en-US" dirty="0"/>
              <a:t>McMaster: Dr. John Marshall &amp; Dr. Neeraj Narula</a:t>
            </a:r>
          </a:p>
          <a:p>
            <a:pPr marL="180975" indent="-180975">
              <a:buFont typeface="Arial,Sans-Serif"/>
              <a:buChar char="•"/>
            </a:pPr>
            <a:r>
              <a:rPr lang="en-US" dirty="0"/>
              <a:t>McGill: Dr. Alain Bitton &amp; Dr. Waqqas Afif</a:t>
            </a:r>
          </a:p>
          <a:p>
            <a:endParaRPr lang="en-US" dirty="0"/>
          </a:p>
          <a:p>
            <a:endParaRPr lang="en-US" dirty="0">
              <a:ea typeface="Calibri"/>
              <a:cs typeface="Calibri"/>
            </a:endParaRPr>
          </a:p>
          <a:p>
            <a:r>
              <a:rPr lang="en-CA" dirty="0"/>
              <a:t>As a priority-driven research program, PACE aims to integrate research and patient care in order to address the biggest healthcare gaps that impact Canadians living with IBD </a:t>
            </a:r>
            <a:endParaRPr lang="en-US" dirty="0"/>
          </a:p>
          <a:p>
            <a:r>
              <a:rPr lang="en-CA" dirty="0"/>
              <a:t>Improving rural/remote access to IBD care; </a:t>
            </a:r>
            <a:endParaRPr lang="en-US" dirty="0"/>
          </a:p>
          <a:p>
            <a:pPr marL="171450" indent="-171450">
              <a:buFont typeface="Calibri"/>
              <a:buChar char="-"/>
            </a:pPr>
            <a:r>
              <a:rPr lang="en-CA" dirty="0"/>
              <a:t>Standardize care decisions; </a:t>
            </a:r>
            <a:endParaRPr lang="en-US" dirty="0"/>
          </a:p>
          <a:p>
            <a:pPr marL="171450" indent="-171450">
              <a:buFont typeface="Calibri"/>
              <a:buChar char="-"/>
            </a:pPr>
            <a:r>
              <a:rPr lang="en-CA" dirty="0"/>
              <a:t>Monitoring IBD health using digital tech; </a:t>
            </a:r>
            <a:endParaRPr lang="en-US" dirty="0"/>
          </a:p>
          <a:p>
            <a:pPr marL="171450" indent="-171450">
              <a:buFont typeface="Calibri"/>
              <a:buChar char="-"/>
            </a:pPr>
            <a:r>
              <a:rPr lang="en-CA" dirty="0"/>
              <a:t>Improving clinical care processes</a:t>
            </a:r>
            <a:endParaRPr lang="en-US" dirty="0">
              <a:cs typeface="Calibri"/>
            </a:endParaRPr>
          </a:p>
          <a:p>
            <a:endParaRPr lang="en-CA" dirty="0"/>
          </a:p>
          <a:p>
            <a:r>
              <a:rPr lang="en-CA" dirty="0"/>
              <a:t>In 2021, we have expanded the network to include 9 IBD Centres across Canada - 12 GIs, a psychologist and an implementation scientist. </a:t>
            </a:r>
            <a:endParaRPr lang="en-CA" dirty="0">
              <a:ea typeface="Calibri"/>
              <a:cs typeface="Calibri" panose="020F0502020204030204"/>
            </a:endParaRPr>
          </a:p>
          <a:p>
            <a:pPr marL="171450" indent="-171450">
              <a:buFont typeface="Calibri"/>
              <a:buChar char="-"/>
            </a:pPr>
            <a:r>
              <a:rPr lang="en-CA" dirty="0">
                <a:ea typeface="Calibri"/>
                <a:cs typeface="Calibri" panose="020F0502020204030204"/>
              </a:rPr>
              <a:t>Expanded successful pilots from Phase 1</a:t>
            </a:r>
          </a:p>
          <a:p>
            <a:pPr marL="171450" indent="-171450">
              <a:buFont typeface="Calibri"/>
              <a:buChar char="-"/>
            </a:pPr>
            <a:r>
              <a:rPr lang="en-CA" dirty="0">
                <a:ea typeface="Calibri"/>
                <a:cs typeface="Calibri" panose="020F0502020204030204"/>
              </a:rPr>
              <a:t>Added new pilot programs to address priority needs (transitions in IBD care; mental health and diet)</a:t>
            </a:r>
          </a:p>
          <a:p>
            <a:pPr marL="171450" indent="-171450">
              <a:buFont typeface="Calibri"/>
              <a:buChar char="-"/>
            </a:pPr>
            <a:r>
              <a:rPr lang="en-CA" dirty="0">
                <a:ea typeface="Calibri"/>
                <a:cs typeface="Calibri" panose="020F0502020204030204"/>
              </a:rPr>
              <a:t>Phase 2: One stop shop digital platform</a:t>
            </a:r>
          </a:p>
          <a:p>
            <a:endParaRPr lang="en-CA" dirty="0">
              <a:ea typeface="Calibri"/>
              <a:cs typeface="Calibri" panose="020F0502020204030204"/>
            </a:endParaRPr>
          </a:p>
          <a:p>
            <a:endParaRPr lang="en-CA" dirty="0">
              <a:ea typeface="Calibri"/>
              <a:cs typeface="Calibri" panose="020F0502020204030204"/>
            </a:endParaRPr>
          </a:p>
          <a:p>
            <a:endParaRPr lang="en-CA" dirty="0">
              <a:ea typeface="Calibri"/>
              <a:cs typeface="Calibri" panose="020F0502020204030204"/>
            </a:endParaRPr>
          </a:p>
          <a:p>
            <a:pPr>
              <a:buFont typeface="Calibri"/>
            </a:pPr>
            <a:endParaRPr lang="en-CA" dirty="0">
              <a:ea typeface="Calibri"/>
              <a:cs typeface="Calibri" panose="020F0502020204030204"/>
            </a:endParaRPr>
          </a:p>
          <a:p>
            <a:pPr lvl="1"/>
            <a:endParaRPr lang="en-CA" dirty="0">
              <a:ea typeface="Calibri"/>
              <a:cs typeface="Calibri" panose="020F0502020204030204"/>
            </a:endParaRPr>
          </a:p>
          <a:p>
            <a:endParaRPr lang="en-CA"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13244197-42C6-4593-8146-BEEDAA6F65C5}" type="slidenum">
              <a:rPr lang="en-CA" smtClean="0"/>
              <a:t>11</a:t>
            </a:fld>
            <a:endParaRPr lang="en-CA"/>
          </a:p>
        </p:txBody>
      </p:sp>
    </p:spTree>
    <p:extLst>
      <p:ext uri="{BB962C8B-B14F-4D97-AF65-F5344CB8AC3E}">
        <p14:creationId xmlns:p14="http://schemas.microsoft.com/office/powerpoint/2010/main" val="218776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Launched in the Spring of 2016, Crohn’s and Colitis Canada’s PACE program was a unique collaboration in Canada specifically formed to advance Crohn’s and Colitis care. </a:t>
            </a:r>
            <a:endParaRPr lang="en-US" dirty="0"/>
          </a:p>
          <a:p>
            <a:endParaRPr lang="en-US" dirty="0"/>
          </a:p>
          <a:p>
            <a:r>
              <a:rPr lang="en-US" dirty="0"/>
              <a:t>In 2016: Collaboration included 5 IBD </a:t>
            </a:r>
            <a:r>
              <a:rPr lang="en-US" dirty="0" err="1"/>
              <a:t>centres</a:t>
            </a:r>
            <a:r>
              <a:rPr lang="en-US" dirty="0"/>
              <a:t> and 6 </a:t>
            </a:r>
            <a:r>
              <a:rPr lang="en-US" dirty="0" err="1"/>
              <a:t>Gis</a:t>
            </a:r>
            <a:endParaRPr lang="en-US" dirty="0">
              <a:ea typeface="Calibri"/>
              <a:cs typeface="Calibri"/>
            </a:endParaRPr>
          </a:p>
          <a:p>
            <a:pPr marL="180975" indent="-180975">
              <a:buFont typeface="Arial,Sans-Serif"/>
              <a:buChar char="•"/>
            </a:pPr>
            <a:r>
              <a:rPr lang="en-US" dirty="0"/>
              <a:t>Lead: Dr. Geoffrey Nguyen (Mount Sinai Hospital)</a:t>
            </a:r>
          </a:p>
          <a:p>
            <a:pPr marL="180975" indent="-180975">
              <a:buFont typeface="Arial,Sans-Serif"/>
              <a:buChar char="•"/>
            </a:pPr>
            <a:r>
              <a:rPr lang="en-US" dirty="0" err="1"/>
              <a:t>UAlberta</a:t>
            </a:r>
            <a:r>
              <a:rPr lang="en-US" dirty="0"/>
              <a:t>: Dr. Karen Kroeker (Dr. Richard </a:t>
            </a:r>
            <a:r>
              <a:rPr lang="en-US" dirty="0" err="1"/>
              <a:t>Fedorak</a:t>
            </a:r>
            <a:r>
              <a:rPr lang="en-US" dirty="0"/>
              <a:t>)</a:t>
            </a:r>
          </a:p>
          <a:p>
            <a:pPr marL="180975" indent="-180975">
              <a:buFont typeface="Arial,Sans-Serif"/>
              <a:buChar char="•"/>
            </a:pPr>
            <a:r>
              <a:rPr lang="en-US" dirty="0" err="1"/>
              <a:t>UCalgary</a:t>
            </a:r>
            <a:r>
              <a:rPr lang="en-US" dirty="0"/>
              <a:t>: Dr. Remo Panaccione &amp; Dr. Cynthia Seow</a:t>
            </a:r>
          </a:p>
          <a:p>
            <a:pPr marL="180975" indent="-180975">
              <a:buFont typeface="Arial,Sans-Serif"/>
              <a:buChar char="•"/>
            </a:pPr>
            <a:r>
              <a:rPr lang="en-US" dirty="0"/>
              <a:t>McMaster: Dr. John Marshall &amp; Dr. Neeraj Narula</a:t>
            </a:r>
          </a:p>
          <a:p>
            <a:pPr marL="180975" indent="-180975">
              <a:buFont typeface="Arial,Sans-Serif"/>
              <a:buChar char="•"/>
            </a:pPr>
            <a:r>
              <a:rPr lang="en-US" dirty="0"/>
              <a:t>McGill: Dr. Alain Bitton &amp; Dr. Waqqas Afif</a:t>
            </a:r>
          </a:p>
          <a:p>
            <a:endParaRPr lang="en-US" dirty="0"/>
          </a:p>
          <a:p>
            <a:endParaRPr lang="en-US" dirty="0">
              <a:ea typeface="Calibri"/>
              <a:cs typeface="Calibri"/>
            </a:endParaRPr>
          </a:p>
          <a:p>
            <a:r>
              <a:rPr lang="en-CA" dirty="0"/>
              <a:t>As a priority-driven research program, PACE aims to integrate research and patient care in order to address the biggest healthcare gaps that impact Canadians living with IBD </a:t>
            </a:r>
            <a:endParaRPr lang="en-US" dirty="0"/>
          </a:p>
          <a:p>
            <a:r>
              <a:rPr lang="en-CA" dirty="0"/>
              <a:t>Improving rural/remote access to IBD care; </a:t>
            </a:r>
            <a:endParaRPr lang="en-US" dirty="0"/>
          </a:p>
          <a:p>
            <a:pPr marL="171450" indent="-171450">
              <a:buFont typeface="Calibri"/>
              <a:buChar char="-"/>
            </a:pPr>
            <a:r>
              <a:rPr lang="en-CA" dirty="0"/>
              <a:t>Standardize care decisions; </a:t>
            </a:r>
            <a:endParaRPr lang="en-US" dirty="0"/>
          </a:p>
          <a:p>
            <a:pPr marL="171450" indent="-171450">
              <a:buFont typeface="Calibri"/>
              <a:buChar char="-"/>
            </a:pPr>
            <a:r>
              <a:rPr lang="en-CA" dirty="0"/>
              <a:t>Monitoring IBD health using digital tech; </a:t>
            </a:r>
            <a:endParaRPr lang="en-US" dirty="0"/>
          </a:p>
          <a:p>
            <a:pPr marL="171450" indent="-171450">
              <a:buFont typeface="Calibri"/>
              <a:buChar char="-"/>
            </a:pPr>
            <a:r>
              <a:rPr lang="en-CA" dirty="0"/>
              <a:t>Improving clinical care processes</a:t>
            </a:r>
            <a:endParaRPr lang="en-US" dirty="0">
              <a:cs typeface="Calibri"/>
            </a:endParaRPr>
          </a:p>
          <a:p>
            <a:endParaRPr lang="en-CA" dirty="0"/>
          </a:p>
          <a:p>
            <a:r>
              <a:rPr lang="en-CA" dirty="0"/>
              <a:t>In 2021, we have expanded the network to include 9 IBD Centres across Canada - 12 GIs, a psychologist and an implementation scientist. </a:t>
            </a:r>
            <a:endParaRPr lang="en-CA" dirty="0">
              <a:ea typeface="Calibri"/>
              <a:cs typeface="Calibri" panose="020F0502020204030204"/>
            </a:endParaRPr>
          </a:p>
          <a:p>
            <a:pPr marL="171450" indent="-171450">
              <a:buFont typeface="Calibri"/>
              <a:buChar char="-"/>
            </a:pPr>
            <a:r>
              <a:rPr lang="en-CA" dirty="0">
                <a:ea typeface="Calibri"/>
                <a:cs typeface="Calibri" panose="020F0502020204030204"/>
              </a:rPr>
              <a:t>Expanded successful pilots from Phase 1</a:t>
            </a:r>
          </a:p>
          <a:p>
            <a:pPr marL="171450" indent="-171450">
              <a:buFont typeface="Calibri"/>
              <a:buChar char="-"/>
            </a:pPr>
            <a:r>
              <a:rPr lang="en-CA" dirty="0">
                <a:ea typeface="Calibri"/>
                <a:cs typeface="Calibri" panose="020F0502020204030204"/>
              </a:rPr>
              <a:t>Added new pilot programs to address priority needs (transitions in IBD care; mental health and diet)</a:t>
            </a:r>
          </a:p>
          <a:p>
            <a:pPr marL="171450" indent="-171450">
              <a:buFont typeface="Calibri"/>
              <a:buChar char="-"/>
            </a:pPr>
            <a:r>
              <a:rPr lang="en-CA" dirty="0">
                <a:ea typeface="Calibri"/>
                <a:cs typeface="Calibri" panose="020F0502020204030204"/>
              </a:rPr>
              <a:t>Phase 2: One stop shop digital platform</a:t>
            </a:r>
          </a:p>
          <a:p>
            <a:endParaRPr lang="en-CA" dirty="0">
              <a:ea typeface="Calibri"/>
              <a:cs typeface="Calibri" panose="020F0502020204030204"/>
            </a:endParaRPr>
          </a:p>
          <a:p>
            <a:endParaRPr lang="en-CA" dirty="0">
              <a:ea typeface="Calibri"/>
              <a:cs typeface="Calibri" panose="020F0502020204030204"/>
            </a:endParaRPr>
          </a:p>
          <a:p>
            <a:endParaRPr lang="en-CA" dirty="0">
              <a:ea typeface="Calibri"/>
              <a:cs typeface="Calibri" panose="020F0502020204030204"/>
            </a:endParaRPr>
          </a:p>
          <a:p>
            <a:pPr>
              <a:buFont typeface="Calibri"/>
            </a:pPr>
            <a:endParaRPr lang="en-CA" dirty="0">
              <a:ea typeface="Calibri"/>
              <a:cs typeface="Calibri" panose="020F0502020204030204"/>
            </a:endParaRPr>
          </a:p>
          <a:p>
            <a:pPr lvl="1"/>
            <a:endParaRPr lang="en-CA" dirty="0">
              <a:ea typeface="Calibri"/>
              <a:cs typeface="Calibri" panose="020F0502020204030204"/>
            </a:endParaRPr>
          </a:p>
          <a:p>
            <a:endParaRPr lang="en-CA"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13244197-42C6-4593-8146-BEEDAA6F65C5}" type="slidenum">
              <a:rPr lang="en-CA" smtClean="0"/>
              <a:t>12</a:t>
            </a:fld>
            <a:endParaRPr lang="en-CA"/>
          </a:p>
        </p:txBody>
      </p:sp>
    </p:spTree>
    <p:extLst>
      <p:ext uri="{BB962C8B-B14F-4D97-AF65-F5344CB8AC3E}">
        <p14:creationId xmlns:p14="http://schemas.microsoft.com/office/powerpoint/2010/main" val="112859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One Go-to Resource for Patients &amp; Providers</a:t>
            </a:r>
            <a:r>
              <a:rPr lang="en-US" dirty="0"/>
              <a:t> </a:t>
            </a:r>
          </a:p>
          <a:p>
            <a:r>
              <a:rPr lang="en-US" dirty="0">
                <a:cs typeface="Calibri"/>
              </a:rPr>
              <a:t>Phase 2 – focus on consolidating many of the digital solutions that were initially developed into a "one stop shop" - housing the CCP, TM, MyGut and </a:t>
            </a:r>
            <a:r>
              <a:rPr lang="en-US" dirty="0" err="1">
                <a:cs typeface="Calibri"/>
              </a:rPr>
              <a:t>integraiton</a:t>
            </a:r>
            <a:r>
              <a:rPr lang="en-US" dirty="0">
                <a:cs typeface="Calibri"/>
              </a:rPr>
              <a:t> of other available </a:t>
            </a:r>
            <a:r>
              <a:rPr lang="en-US" dirty="0" err="1">
                <a:cs typeface="Calibri"/>
              </a:rPr>
              <a:t>digitla</a:t>
            </a:r>
            <a:r>
              <a:rPr lang="en-US" dirty="0">
                <a:cs typeface="Calibri"/>
              </a:rPr>
              <a:t> health data </a:t>
            </a:r>
            <a:endParaRPr lang="en-US" dirty="0"/>
          </a:p>
          <a:p>
            <a:endParaRPr lang="en-US" dirty="0"/>
          </a:p>
          <a:p>
            <a:r>
              <a:rPr lang="en-US" dirty="0"/>
              <a:t>Priority focus – increase adoption of PACE digital health solutions by both academic and COMMUNITY practitioners</a:t>
            </a:r>
            <a:endParaRPr lang="en-US" dirty="0">
              <a:cs typeface="Calibri"/>
            </a:endParaRPr>
          </a:p>
          <a:p>
            <a:endParaRPr lang="en-US" dirty="0"/>
          </a:p>
          <a:p>
            <a:r>
              <a:rPr lang="en-US" b="1" dirty="0">
                <a:cs typeface="Calibri"/>
              </a:rPr>
              <a:t>Canadians with IBD have been asking for one "go-to" resource to manage their IBD</a:t>
            </a:r>
            <a:endParaRPr lang="en-US" dirty="0">
              <a:cs typeface="Calibri"/>
            </a:endParaRPr>
          </a:p>
          <a:p>
            <a:r>
              <a:rPr lang="en-US" dirty="0">
                <a:cs typeface="Calibri"/>
              </a:rPr>
              <a:t>- Patients can take their records and resources wherever they go in Canada</a:t>
            </a:r>
          </a:p>
          <a:p>
            <a:r>
              <a:rPr lang="en-US" dirty="0"/>
              <a:t>The PACE digital health solution will offer the one go-to resource that patients have been asking for to manage their Crohn’s and colitis. Since it is accessed digitally, patients will be able to take their records and resources wherever they go in Canada. </a:t>
            </a:r>
            <a:endParaRPr lang="en-US" dirty="0">
              <a:cs typeface="Calibri"/>
            </a:endParaRPr>
          </a:p>
          <a:p>
            <a:endParaRPr lang="en-US" dirty="0"/>
          </a:p>
          <a:p>
            <a:r>
              <a:rPr lang="en-US" dirty="0">
                <a:cs typeface="Calibri"/>
              </a:rPr>
              <a:t>- Providers can have access to full historical records via Provider Portal - </a:t>
            </a:r>
            <a:r>
              <a:rPr lang="en-US" dirty="0"/>
              <a:t>Holistic view of their patients, with the ability to monitor patients health between clinic visits</a:t>
            </a:r>
            <a:endParaRPr lang="en-US" dirty="0">
              <a:cs typeface="Calibri"/>
            </a:endParaRPr>
          </a:p>
          <a:p>
            <a:r>
              <a:rPr lang="en-US" dirty="0">
                <a:cs typeface="Calibri"/>
              </a:rPr>
              <a:t>- Providers can have access to IBD care resources via Provider Portal</a:t>
            </a:r>
          </a:p>
          <a:p>
            <a:r>
              <a:rPr lang="en-US" dirty="0"/>
              <a:t>Their new provider will also have access to the full historical records via the Provider Portal. </a:t>
            </a:r>
            <a:endParaRPr lang="en-US" dirty="0">
              <a:cs typeface="Calibri"/>
            </a:endParaRPr>
          </a:p>
          <a:p>
            <a:r>
              <a:rPr lang="en-US" dirty="0"/>
              <a:t>For providers, the platform will give them a holistic view of their patients, with the ability to monitor their patients’ health in between clinic visits</a:t>
            </a:r>
            <a:endParaRPr lang="en-US" dirty="0">
              <a:cs typeface="Calibri"/>
            </a:endParaRPr>
          </a:p>
          <a:p>
            <a:endParaRPr lang="en-US" dirty="0">
              <a:cs typeface="Calibri"/>
            </a:endParaRPr>
          </a:p>
          <a:p>
            <a:r>
              <a:rPr lang="en-US" b="1" dirty="0">
                <a:cs typeface="Calibri"/>
              </a:rPr>
              <a:t>Rich holistic patient data</a:t>
            </a:r>
          </a:p>
          <a:p>
            <a:r>
              <a:rPr lang="en-US" dirty="0">
                <a:cs typeface="Calibri"/>
              </a:rPr>
              <a:t>- inform CCC's patient, research and advocacy priorities</a:t>
            </a:r>
          </a:p>
          <a:p>
            <a:endParaRPr lang="en-US" dirty="0">
              <a:cs typeface="Calibri"/>
            </a:endParaRPr>
          </a:p>
        </p:txBody>
      </p:sp>
      <p:sp>
        <p:nvSpPr>
          <p:cNvPr id="4" name="Slide Number Placeholder 3"/>
          <p:cNvSpPr>
            <a:spLocks noGrp="1"/>
          </p:cNvSpPr>
          <p:nvPr>
            <p:ph type="sldNum" sz="quarter" idx="5"/>
          </p:nvPr>
        </p:nvSpPr>
        <p:spPr/>
        <p:txBody>
          <a:bodyPr/>
          <a:lstStyle/>
          <a:p>
            <a:fld id="{07DBADE5-2598-42E9-946E-EF9531A37E7D}" type="slidenum">
              <a:rPr lang="en-CA" smtClean="0"/>
              <a:t>13</a:t>
            </a:fld>
            <a:endParaRPr lang="en-CA"/>
          </a:p>
        </p:txBody>
      </p:sp>
    </p:spTree>
    <p:extLst>
      <p:ext uri="{BB962C8B-B14F-4D97-AF65-F5344CB8AC3E}">
        <p14:creationId xmlns:p14="http://schemas.microsoft.com/office/powerpoint/2010/main" val="1259369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E61E26">
              <a:alpha val="85000"/>
            </a:srgbClr>
          </a:solidFill>
          <a:ln>
            <a:solidFill>
              <a:srgbClr val="E61E26"/>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1" name="Shape 11"/>
          <p:cNvSpPr txBox="1">
            <a:spLocks noGrp="1"/>
          </p:cNvSpPr>
          <p:nvPr>
            <p:ph type="ctrTitle"/>
          </p:nvPr>
        </p:nvSpPr>
        <p:spPr>
          <a:xfrm>
            <a:off x="914400" y="3448000"/>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8"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36088266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F77400">
              <a:alpha val="84706"/>
            </a:srgbClr>
          </a:solidFill>
          <a:ln>
            <a:solidFill>
              <a:srgbClr val="F77400"/>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RESEARCH</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86776582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CED7-77CD-0208-86C7-8638B601F58F}"/>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add title</a:t>
            </a:r>
            <a:endParaRPr lang="en-CA"/>
          </a:p>
        </p:txBody>
      </p:sp>
      <p:sp>
        <p:nvSpPr>
          <p:cNvPr id="3" name="Text Placeholder 2">
            <a:extLst>
              <a:ext uri="{FF2B5EF4-FFF2-40B4-BE49-F238E27FC236}">
                <a16:creationId xmlns:a16="http://schemas.microsoft.com/office/drawing/2014/main" id="{0B7AF763-285D-B366-93ED-F1BA6EBAFD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a:extLst>
              <a:ext uri="{FF2B5EF4-FFF2-40B4-BE49-F238E27FC236}">
                <a16:creationId xmlns:a16="http://schemas.microsoft.com/office/drawing/2014/main" id="{31C9A798-9C2B-9991-8241-98DD876824DA}"/>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7A45616B-77A6-3E0A-A7A8-72E0B9C34FEB}"/>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0835F5BE-6842-D3FA-9903-4EBC8F99263C}"/>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A3CC7168-A75F-C257-3F7F-A7CBDB0C5381}"/>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5DA672CF-36B1-911C-8CEA-4D52D240B577}"/>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400726787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9AF9-DC9D-DEA2-BBC3-D0098EFF633C}"/>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16E0EEED-9177-EDEC-ECAC-DC0D8FD0E871}"/>
              </a:ext>
            </a:extLst>
          </p:cNvPr>
          <p:cNvSpPr>
            <a:spLocks noGrp="1"/>
          </p:cNvSpPr>
          <p:nvPr>
            <p:ph sz="half" idx="1"/>
          </p:nvPr>
        </p:nvSpPr>
        <p:spPr>
          <a:xfrm>
            <a:off x="838200" y="1825625"/>
            <a:ext cx="5181600" cy="435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4F556C1-38BC-E0B0-28FA-F667A164D20E}"/>
              </a:ext>
            </a:extLst>
          </p:cNvPr>
          <p:cNvSpPr>
            <a:spLocks noGrp="1"/>
          </p:cNvSpPr>
          <p:nvPr>
            <p:ph sz="half" idx="2"/>
          </p:nvPr>
        </p:nvSpPr>
        <p:spPr>
          <a:xfrm>
            <a:off x="6172200" y="1825625"/>
            <a:ext cx="5181600" cy="4351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1" name="Straight Connector 10">
            <a:extLst>
              <a:ext uri="{FF2B5EF4-FFF2-40B4-BE49-F238E27FC236}">
                <a16:creationId xmlns:a16="http://schemas.microsoft.com/office/drawing/2014/main" id="{D3873171-E2BC-7EFF-97CE-1AD0E1325488}"/>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5E5DA472-12EA-4B66-97D6-83F4C3E52553}"/>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E9440571-333A-3483-9D76-7EB14258D8C6}"/>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7701E7DC-AAD5-D1C3-02C4-3BC95716262A}"/>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9" name="Text Placeholder 21">
            <a:extLst>
              <a:ext uri="{FF2B5EF4-FFF2-40B4-BE49-F238E27FC236}">
                <a16:creationId xmlns:a16="http://schemas.microsoft.com/office/drawing/2014/main" id="{880B4001-7E02-5104-B62D-3B6B53DE33ED}"/>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41535032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86EB-5C5F-67B8-E25F-A77DE1D9EEA9}"/>
              </a:ext>
            </a:extLst>
          </p:cNvPr>
          <p:cNvSpPr>
            <a:spLocks noGrp="1"/>
          </p:cNvSpPr>
          <p:nvPr>
            <p:ph type="title" hasCustomPrompt="1"/>
          </p:nvPr>
        </p:nvSpPr>
        <p:spPr>
          <a:xfrm>
            <a:off x="839788" y="365125"/>
            <a:ext cx="10515600" cy="1325563"/>
          </a:xfrm>
        </p:spPr>
        <p:txBody>
          <a:bodyPr/>
          <a:lstStyle/>
          <a:p>
            <a:r>
              <a:rPr lang="en-US"/>
              <a:t>Click to add title</a:t>
            </a:r>
            <a:endParaRPr lang="en-CA"/>
          </a:p>
        </p:txBody>
      </p:sp>
      <p:sp>
        <p:nvSpPr>
          <p:cNvPr id="3" name="Text Placeholder 2">
            <a:extLst>
              <a:ext uri="{FF2B5EF4-FFF2-40B4-BE49-F238E27FC236}">
                <a16:creationId xmlns:a16="http://schemas.microsoft.com/office/drawing/2014/main" id="{B8A28DBB-B4EA-5F31-C084-B30EC3A95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B0AA5-A625-0BC8-C145-4B903583DDE8}"/>
              </a:ext>
            </a:extLst>
          </p:cNvPr>
          <p:cNvSpPr>
            <a:spLocks noGrp="1"/>
          </p:cNvSpPr>
          <p:nvPr>
            <p:ph sz="half" idx="2"/>
          </p:nvPr>
        </p:nvSpPr>
        <p:spPr>
          <a:xfrm>
            <a:off x="839788" y="2505075"/>
            <a:ext cx="5157787"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B2A160C-19AE-22C7-E613-503C73D81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7B33B-1942-887C-80BA-F364BAAAACE1}"/>
              </a:ext>
            </a:extLst>
          </p:cNvPr>
          <p:cNvSpPr>
            <a:spLocks noGrp="1"/>
          </p:cNvSpPr>
          <p:nvPr>
            <p:ph sz="quarter" idx="4"/>
          </p:nvPr>
        </p:nvSpPr>
        <p:spPr>
          <a:xfrm>
            <a:off x="6172200" y="2505075"/>
            <a:ext cx="5183188" cy="365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3" name="Straight Connector 12">
            <a:extLst>
              <a:ext uri="{FF2B5EF4-FFF2-40B4-BE49-F238E27FC236}">
                <a16:creationId xmlns:a16="http://schemas.microsoft.com/office/drawing/2014/main" id="{B76349B1-ED97-B240-0BD4-7B9639B5E134}"/>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0015F6F7-CFCE-22CA-B821-F0D7DDD9CAAA}"/>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9" name="Text Placeholder 12">
            <a:extLst>
              <a:ext uri="{FF2B5EF4-FFF2-40B4-BE49-F238E27FC236}">
                <a16:creationId xmlns:a16="http://schemas.microsoft.com/office/drawing/2014/main" id="{3F6BF669-0021-6C42-8499-2E0803F7067D}"/>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20" name="Text Placeholder 12">
            <a:extLst>
              <a:ext uri="{FF2B5EF4-FFF2-40B4-BE49-F238E27FC236}">
                <a16:creationId xmlns:a16="http://schemas.microsoft.com/office/drawing/2014/main" id="{779D1156-298B-5E84-CB24-3F9E4A8097F8}"/>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1" name="Text Placeholder 21">
            <a:extLst>
              <a:ext uri="{FF2B5EF4-FFF2-40B4-BE49-F238E27FC236}">
                <a16:creationId xmlns:a16="http://schemas.microsoft.com/office/drawing/2014/main" id="{92FDD22F-80F7-1F94-DA61-78EBBDC2F137}"/>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74415123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2639-A81D-B5B5-EA2C-95B33815A781}"/>
              </a:ext>
            </a:extLst>
          </p:cNvPr>
          <p:cNvSpPr>
            <a:spLocks noGrp="1"/>
          </p:cNvSpPr>
          <p:nvPr>
            <p:ph type="title" hasCustomPrompt="1"/>
          </p:nvPr>
        </p:nvSpPr>
        <p:spPr/>
        <p:txBody>
          <a:bodyPr/>
          <a:lstStyle/>
          <a:p>
            <a:r>
              <a:rPr lang="en-US"/>
              <a:t>Click to add title</a:t>
            </a:r>
            <a:endParaRPr lang="en-CA"/>
          </a:p>
        </p:txBody>
      </p:sp>
      <p:cxnSp>
        <p:nvCxnSpPr>
          <p:cNvPr id="9" name="Straight Connector 8">
            <a:extLst>
              <a:ext uri="{FF2B5EF4-FFF2-40B4-BE49-F238E27FC236}">
                <a16:creationId xmlns:a16="http://schemas.microsoft.com/office/drawing/2014/main" id="{8FABDC52-2CD6-FBE8-D518-6708B4B243E8}"/>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2D2AE532-6484-87F9-51F7-FA7009118886}"/>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5" name="Text Placeholder 12">
            <a:extLst>
              <a:ext uri="{FF2B5EF4-FFF2-40B4-BE49-F238E27FC236}">
                <a16:creationId xmlns:a16="http://schemas.microsoft.com/office/drawing/2014/main" id="{137394F7-6F45-73FB-4422-498158662FE2}"/>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6" name="Text Placeholder 12">
            <a:extLst>
              <a:ext uri="{FF2B5EF4-FFF2-40B4-BE49-F238E27FC236}">
                <a16:creationId xmlns:a16="http://schemas.microsoft.com/office/drawing/2014/main" id="{4B7E00A2-3436-ABEB-B1B3-48ACAE87040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7" name="Text Placeholder 21">
            <a:extLst>
              <a:ext uri="{FF2B5EF4-FFF2-40B4-BE49-F238E27FC236}">
                <a16:creationId xmlns:a16="http://schemas.microsoft.com/office/drawing/2014/main" id="{CC8D9F1F-DA47-4B42-C741-F6FDD1997C7E}"/>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09145277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C507544-74EF-91C6-0DDA-D282E0B730F2}"/>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8009F9FB-AF17-C5A5-2D99-0022CDBACC5A}"/>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4" name="Text Placeholder 12">
            <a:extLst>
              <a:ext uri="{FF2B5EF4-FFF2-40B4-BE49-F238E27FC236}">
                <a16:creationId xmlns:a16="http://schemas.microsoft.com/office/drawing/2014/main" id="{9C03D657-F46F-FBB6-8287-752EDC5E026B}"/>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5" name="Text Placeholder 12">
            <a:extLst>
              <a:ext uri="{FF2B5EF4-FFF2-40B4-BE49-F238E27FC236}">
                <a16:creationId xmlns:a16="http://schemas.microsoft.com/office/drawing/2014/main" id="{01B29DD1-069F-1B75-0084-D01EF935F8F9}"/>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6" name="Text Placeholder 21">
            <a:extLst>
              <a:ext uri="{FF2B5EF4-FFF2-40B4-BE49-F238E27FC236}">
                <a16:creationId xmlns:a16="http://schemas.microsoft.com/office/drawing/2014/main" id="{F30E2BC6-91DC-6747-69EA-1369C2E2BF50}"/>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40427361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01DB-0C3C-E94A-2BD3-F3A40EFA069A}"/>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endParaRPr lang="en-CA"/>
          </a:p>
        </p:txBody>
      </p:sp>
      <p:sp>
        <p:nvSpPr>
          <p:cNvPr id="3" name="Content Placeholder 2">
            <a:extLst>
              <a:ext uri="{FF2B5EF4-FFF2-40B4-BE49-F238E27FC236}">
                <a16:creationId xmlns:a16="http://schemas.microsoft.com/office/drawing/2014/main" id="{5D6B5CAB-F99F-17A9-9331-02D09F74F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44C2A57-E98B-93C3-99C3-A5BADE183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F191186B-05CD-FF8D-0610-6E388D38D873}"/>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11A101C6-D61D-D645-790D-6ECC0A92F610}"/>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21">
            <a:extLst>
              <a:ext uri="{FF2B5EF4-FFF2-40B4-BE49-F238E27FC236}">
                <a16:creationId xmlns:a16="http://schemas.microsoft.com/office/drawing/2014/main" id="{67D3A542-44AB-DCD4-7459-22CD6C6F9956}"/>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7551673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BB0B-F052-3C5F-EBC8-CD976F0FD429}"/>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endParaRPr lang="en-CA"/>
          </a:p>
        </p:txBody>
      </p:sp>
      <p:sp>
        <p:nvSpPr>
          <p:cNvPr id="3" name="Picture Placeholder 2">
            <a:extLst>
              <a:ext uri="{FF2B5EF4-FFF2-40B4-BE49-F238E27FC236}">
                <a16:creationId xmlns:a16="http://schemas.microsoft.com/office/drawing/2014/main" id="{0B37E3D0-63AC-1E84-C185-CFBBE86C9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7A12A8C-3220-EAD7-63E1-9DD1F9FD9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ED7EC4D4-33C3-59EC-5412-37FE2E69FF54}"/>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D023F70C-B16C-D3F0-5CB4-FE3903885231}"/>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21">
            <a:extLst>
              <a:ext uri="{FF2B5EF4-FFF2-40B4-BE49-F238E27FC236}">
                <a16:creationId xmlns:a16="http://schemas.microsoft.com/office/drawing/2014/main" id="{FF44AFFA-1ABD-47D3-A9AC-CB06AF85ACF1}"/>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39459162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7AB9-C9ED-FE19-2918-5CF1BAEFE58F}"/>
              </a:ext>
            </a:extLst>
          </p:cNvPr>
          <p:cNvSpPr>
            <a:spLocks noGrp="1"/>
          </p:cNvSpPr>
          <p:nvPr>
            <p:ph type="title" hasCustomPrompt="1"/>
          </p:nvPr>
        </p:nvSpPr>
        <p:spPr/>
        <p:txBody>
          <a:bodyPr/>
          <a:lstStyle/>
          <a:p>
            <a:r>
              <a:rPr lang="en-US"/>
              <a:t>Click to add title</a:t>
            </a:r>
            <a:endParaRPr lang="en-CA"/>
          </a:p>
        </p:txBody>
      </p:sp>
      <p:sp>
        <p:nvSpPr>
          <p:cNvPr id="3" name="Vertical Text Placeholder 2">
            <a:extLst>
              <a:ext uri="{FF2B5EF4-FFF2-40B4-BE49-F238E27FC236}">
                <a16:creationId xmlns:a16="http://schemas.microsoft.com/office/drawing/2014/main" id="{B4D4131C-C895-5837-1051-1D6723DFE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0" name="Straight Connector 9">
            <a:extLst>
              <a:ext uri="{FF2B5EF4-FFF2-40B4-BE49-F238E27FC236}">
                <a16:creationId xmlns:a16="http://schemas.microsoft.com/office/drawing/2014/main" id="{F626A8FA-6C8D-967C-728D-F0DFD5A9D6D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8673AACE-F1D4-076F-7DC7-411382F166EE}"/>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26B05FFD-17CA-E272-8340-EDFC48ED4EFF}"/>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1B798D4A-4FDE-52BB-D46E-25D40C66928A}"/>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46AF9394-8D00-98A9-DF3F-1DC7B39C6215}"/>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860396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6F586-FF98-EDF1-AEBE-1B97B0640EB3}"/>
              </a:ext>
            </a:extLst>
          </p:cNvPr>
          <p:cNvSpPr>
            <a:spLocks noGrp="1"/>
          </p:cNvSpPr>
          <p:nvPr>
            <p:ph type="title" orient="vert" hasCustomPrompt="1"/>
          </p:nvPr>
        </p:nvSpPr>
        <p:spPr>
          <a:xfrm>
            <a:off x="8724900" y="365125"/>
            <a:ext cx="2628900" cy="5811838"/>
          </a:xfrm>
        </p:spPr>
        <p:txBody>
          <a:bodyPr vert="eaVert"/>
          <a:lstStyle/>
          <a:p>
            <a:r>
              <a:rPr lang="en-US"/>
              <a:t>Click to add title</a:t>
            </a:r>
            <a:endParaRPr lang="en-CA"/>
          </a:p>
        </p:txBody>
      </p:sp>
      <p:sp>
        <p:nvSpPr>
          <p:cNvPr id="3" name="Vertical Text Placeholder 2">
            <a:extLst>
              <a:ext uri="{FF2B5EF4-FFF2-40B4-BE49-F238E27FC236}">
                <a16:creationId xmlns:a16="http://schemas.microsoft.com/office/drawing/2014/main" id="{9338B014-A6D6-1CD4-2AE2-8EF36CEEB4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0" name="Straight Connector 9">
            <a:extLst>
              <a:ext uri="{FF2B5EF4-FFF2-40B4-BE49-F238E27FC236}">
                <a16:creationId xmlns:a16="http://schemas.microsoft.com/office/drawing/2014/main" id="{67F40E5E-FCE6-63CE-D354-AC29C28B6ACB}"/>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DC9484D2-8D5C-4B21-1A44-4FD26ECE875C}"/>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E4F00B2E-07D8-FA75-3E4B-0AFFF28BB57E}"/>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A7A5C2D9-DCEF-05BB-B631-2BA6CB911EF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E8DD17FB-D508-CE47-0382-033B7F8D5DA6}"/>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34072793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Break 1">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417D8780-1363-49E1-8A96-C9123EF57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4" name="Picture 3">
            <a:extLst>
              <a:ext uri="{FF2B5EF4-FFF2-40B4-BE49-F238E27FC236}">
                <a16:creationId xmlns:a16="http://schemas.microsoft.com/office/drawing/2014/main" id="{FC7343F3-38BA-4A1C-8152-187672A2E0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4344" y="2645760"/>
            <a:ext cx="6545943" cy="1067900"/>
          </a:xfrm>
          <a:prstGeom prst="rect">
            <a:avLst/>
          </a:prstGeom>
          <a:ln>
            <a:noFill/>
          </a:ln>
        </p:spPr>
      </p:pic>
      <p:pic>
        <p:nvPicPr>
          <p:cNvPr id="15" name="Picture 14" descr="Icon&#10;&#10;Description automatically generated">
            <a:extLst>
              <a:ext uri="{FF2B5EF4-FFF2-40B4-BE49-F238E27FC236}">
                <a16:creationId xmlns:a16="http://schemas.microsoft.com/office/drawing/2014/main" id="{A0058ADE-3C17-4C8E-AFDB-C580D9D992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78294" y="6359420"/>
            <a:ext cx="1235413" cy="335593"/>
          </a:xfrm>
          <a:prstGeom prst="rect">
            <a:avLst/>
          </a:prstGeom>
        </p:spPr>
      </p:pic>
    </p:spTree>
    <p:extLst>
      <p:ext uri="{BB962C8B-B14F-4D97-AF65-F5344CB8AC3E}">
        <p14:creationId xmlns:p14="http://schemas.microsoft.com/office/powerpoint/2010/main" val="335143397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00BEE8">
              <a:alpha val="84706"/>
            </a:srgbClr>
          </a:solidFill>
          <a:ln>
            <a:solidFill>
              <a:srgbClr val="00BEE8"/>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AWARENESS</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42807633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297E663-E9DD-198D-70A0-0B00424FB0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bg2"/>
                </a:solidFill>
              </a:defRPr>
            </a:lvl1pPr>
          </a:lstStyle>
          <a:p>
            <a:r>
              <a:rPr lang="en-US"/>
              <a:t>Document Title</a:t>
            </a:r>
            <a:endParaRPr lang="en-CA"/>
          </a:p>
        </p:txBody>
      </p:sp>
      <p:sp>
        <p:nvSpPr>
          <p:cNvPr id="3" name="Subtitle 2">
            <a:extLst>
              <a:ext uri="{FF2B5EF4-FFF2-40B4-BE49-F238E27FC236}">
                <a16:creationId xmlns:a16="http://schemas.microsoft.com/office/drawing/2014/main" id="{A0EEC944-814D-61F8-4D40-309BAE6FFCD4}"/>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PROJECT SUBTITLE GOES HERE</a:t>
            </a:r>
            <a:endParaRPr lang="en-CA"/>
          </a:p>
        </p:txBody>
      </p:sp>
      <p:pic>
        <p:nvPicPr>
          <p:cNvPr id="10" name="Picture 9" descr="Icon&#10;&#10;Description automatically generated">
            <a:extLst>
              <a:ext uri="{FF2B5EF4-FFF2-40B4-BE49-F238E27FC236}">
                <a16:creationId xmlns:a16="http://schemas.microsoft.com/office/drawing/2014/main" id="{9E8C472A-7373-D146-B0BC-708EE6913B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4" name="Text Placeholder 12">
            <a:extLst>
              <a:ext uri="{FF2B5EF4-FFF2-40B4-BE49-F238E27FC236}">
                <a16:creationId xmlns:a16="http://schemas.microsoft.com/office/drawing/2014/main" id="{D110767F-AECB-47A0-196C-24AA030FE7B1}"/>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6" name="Text Placeholder 12">
            <a:extLst>
              <a:ext uri="{FF2B5EF4-FFF2-40B4-BE49-F238E27FC236}">
                <a16:creationId xmlns:a16="http://schemas.microsoft.com/office/drawing/2014/main" id="{BD7B3385-B689-B0B6-BC03-11B87A3EA31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7" name="Slide Number Placeholder 16">
            <a:extLst>
              <a:ext uri="{FF2B5EF4-FFF2-40B4-BE49-F238E27FC236}">
                <a16:creationId xmlns:a16="http://schemas.microsoft.com/office/drawing/2014/main" id="{9A5BB756-7FAE-3DB9-580A-D111CAEE5DA9}"/>
              </a:ext>
            </a:extLst>
          </p:cNvPr>
          <p:cNvSpPr>
            <a:spLocks noGrp="1"/>
          </p:cNvSpPr>
          <p:nvPr>
            <p:ph type="sldNum" sz="quarter" idx="14"/>
          </p:nvPr>
        </p:nvSpPr>
        <p:spPr>
          <a:xfrm>
            <a:off x="9756950" y="6356350"/>
            <a:ext cx="1828800" cy="365125"/>
          </a:xfrm>
        </p:spPr>
        <p:txBody>
          <a:bodyPr/>
          <a:lstStyle/>
          <a:p>
            <a:fld id="{FCA2546C-93C4-4FD3-9D03-944EFC6C361F}" type="slidenum">
              <a:rPr lang="en-CA" smtClean="0"/>
              <a:t>‹#›</a:t>
            </a:fld>
            <a:endParaRPr lang="en-CA"/>
          </a:p>
        </p:txBody>
      </p:sp>
      <p:sp>
        <p:nvSpPr>
          <p:cNvPr id="22" name="Text Placeholder 21">
            <a:extLst>
              <a:ext uri="{FF2B5EF4-FFF2-40B4-BE49-F238E27FC236}">
                <a16:creationId xmlns:a16="http://schemas.microsoft.com/office/drawing/2014/main" id="{C7E9FB12-853C-2AB3-5EEE-0761F3EBD79A}"/>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92383706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0F5029C3-D106-0E87-BF28-6EF1329A6A8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tx2"/>
                </a:solidFill>
              </a:defRPr>
            </a:lvl1pPr>
          </a:lstStyle>
          <a:p>
            <a:r>
              <a:rPr lang="en-US"/>
              <a:t>SECTION BREAK</a:t>
            </a:r>
            <a:endParaRPr lang="en-CA"/>
          </a:p>
        </p:txBody>
      </p:sp>
      <p:pic>
        <p:nvPicPr>
          <p:cNvPr id="16" name="Picture 15" descr="Icon&#10;&#10;Description automatically generated">
            <a:extLst>
              <a:ext uri="{FF2B5EF4-FFF2-40B4-BE49-F238E27FC236}">
                <a16:creationId xmlns:a16="http://schemas.microsoft.com/office/drawing/2014/main" id="{4605EEAD-9862-21C0-1BBA-33EC866199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24" name="Text Placeholder 12">
            <a:extLst>
              <a:ext uri="{FF2B5EF4-FFF2-40B4-BE49-F238E27FC236}">
                <a16:creationId xmlns:a16="http://schemas.microsoft.com/office/drawing/2014/main" id="{DA4BD77F-3D7E-8D9B-C762-DB6F6D568160}"/>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25" name="Text Placeholder 12">
            <a:extLst>
              <a:ext uri="{FF2B5EF4-FFF2-40B4-BE49-F238E27FC236}">
                <a16:creationId xmlns:a16="http://schemas.microsoft.com/office/drawing/2014/main" id="{913A19D6-C10D-8686-21F8-17336DC2650F}"/>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6" name="Slide Number Placeholder 25">
            <a:extLst>
              <a:ext uri="{FF2B5EF4-FFF2-40B4-BE49-F238E27FC236}">
                <a16:creationId xmlns:a16="http://schemas.microsoft.com/office/drawing/2014/main" id="{D386456B-0BFD-439F-6EE6-9BCF84ACBADA}"/>
              </a:ext>
            </a:extLst>
          </p:cNvPr>
          <p:cNvSpPr>
            <a:spLocks noGrp="1"/>
          </p:cNvSpPr>
          <p:nvPr>
            <p:ph type="sldNum" sz="quarter" idx="14"/>
          </p:nvPr>
        </p:nvSpPr>
        <p:spPr/>
        <p:txBody>
          <a:bodyPr/>
          <a:lstStyle/>
          <a:p>
            <a:fld id="{FCA2546C-93C4-4FD3-9D03-944EFC6C361F}" type="slidenum">
              <a:rPr lang="en-CA" smtClean="0"/>
              <a:pPr/>
              <a:t>‹#›</a:t>
            </a:fld>
            <a:endParaRPr lang="en-CA"/>
          </a:p>
        </p:txBody>
      </p:sp>
      <p:sp>
        <p:nvSpPr>
          <p:cNvPr id="29" name="Text Placeholder 21">
            <a:extLst>
              <a:ext uri="{FF2B5EF4-FFF2-40B4-BE49-F238E27FC236}">
                <a16:creationId xmlns:a16="http://schemas.microsoft.com/office/drawing/2014/main" id="{3E30AF64-4CBB-03D1-A239-278F6A7D94BF}"/>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24818966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97E663-E9DD-198D-70A0-0B00424FB03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rcRect/>
          <a:stretch/>
        </p:blipFill>
        <p:spPr>
          <a:xfrm>
            <a:off x="1" y="1"/>
            <a:ext cx="12191997" cy="6857999"/>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tx2"/>
                </a:solidFill>
              </a:defRPr>
            </a:lvl1pPr>
          </a:lstStyle>
          <a:p>
            <a:r>
              <a:rPr lang="en-US"/>
              <a:t>SECTION BREAK</a:t>
            </a:r>
            <a:endParaRPr lang="en-CA"/>
          </a:p>
        </p:txBody>
      </p:sp>
      <p:pic>
        <p:nvPicPr>
          <p:cNvPr id="11" name="Picture 10" descr="Icon&#10;&#10;Description automatically generated">
            <a:extLst>
              <a:ext uri="{FF2B5EF4-FFF2-40B4-BE49-F238E27FC236}">
                <a16:creationId xmlns:a16="http://schemas.microsoft.com/office/drawing/2014/main" id="{BC1979D6-28AB-0F57-3398-D7C81ADB8D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8" name="Text Placeholder 12">
            <a:extLst>
              <a:ext uri="{FF2B5EF4-FFF2-40B4-BE49-F238E27FC236}">
                <a16:creationId xmlns:a16="http://schemas.microsoft.com/office/drawing/2014/main" id="{798253E1-30E5-4773-2F1C-C8388D23A992}"/>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9" name="Text Placeholder 12">
            <a:extLst>
              <a:ext uri="{FF2B5EF4-FFF2-40B4-BE49-F238E27FC236}">
                <a16:creationId xmlns:a16="http://schemas.microsoft.com/office/drawing/2014/main" id="{F924D211-3CF5-C00F-D6B4-16F8C435A2D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0" name="Slide Number Placeholder 19">
            <a:extLst>
              <a:ext uri="{FF2B5EF4-FFF2-40B4-BE49-F238E27FC236}">
                <a16:creationId xmlns:a16="http://schemas.microsoft.com/office/drawing/2014/main" id="{47E936A1-62FE-95CD-F59D-F5715DD03D76}"/>
              </a:ext>
            </a:extLst>
          </p:cNvPr>
          <p:cNvSpPr>
            <a:spLocks noGrp="1"/>
          </p:cNvSpPr>
          <p:nvPr>
            <p:ph type="sldNum" sz="quarter" idx="14"/>
          </p:nvPr>
        </p:nvSpPr>
        <p:spPr/>
        <p:txBody>
          <a:bodyPr/>
          <a:lstStyle/>
          <a:p>
            <a:fld id="{FCA2546C-93C4-4FD3-9D03-944EFC6C361F}" type="slidenum">
              <a:rPr lang="en-CA" smtClean="0"/>
              <a:pPr/>
              <a:t>‹#›</a:t>
            </a:fld>
            <a:endParaRPr lang="en-CA"/>
          </a:p>
        </p:txBody>
      </p:sp>
      <p:sp>
        <p:nvSpPr>
          <p:cNvPr id="22" name="Text Placeholder 21">
            <a:extLst>
              <a:ext uri="{FF2B5EF4-FFF2-40B4-BE49-F238E27FC236}">
                <a16:creationId xmlns:a16="http://schemas.microsoft.com/office/drawing/2014/main" id="{2042B979-FB08-BBD0-4CDC-6991A61009A8}"/>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11302079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97E663-E9DD-198D-70A0-0B00424FB03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rcRect/>
          <a:stretch/>
        </p:blipFill>
        <p:spPr>
          <a:xfrm>
            <a:off x="1" y="1"/>
            <a:ext cx="12191997" cy="6857998"/>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tx2"/>
                </a:solidFill>
              </a:defRPr>
            </a:lvl1pPr>
          </a:lstStyle>
          <a:p>
            <a:r>
              <a:rPr lang="en-US"/>
              <a:t>SECTION BREAK</a:t>
            </a:r>
            <a:endParaRPr lang="en-CA"/>
          </a:p>
        </p:txBody>
      </p:sp>
      <p:pic>
        <p:nvPicPr>
          <p:cNvPr id="11" name="Picture 10" descr="Icon&#10;&#10;Description automatically generated">
            <a:extLst>
              <a:ext uri="{FF2B5EF4-FFF2-40B4-BE49-F238E27FC236}">
                <a16:creationId xmlns:a16="http://schemas.microsoft.com/office/drawing/2014/main" id="{17B0F1FF-14AA-D572-A8EA-54B2E85BD1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EB2462BF-1007-E23F-EFA2-081ECEA1387E}"/>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F06A26EF-8F79-AF06-38F9-890DEC4F0F73}"/>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CA1CE5DC-4B12-73F3-D837-68ADD2D22F62}"/>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0" name="Text Placeholder 21">
            <a:extLst>
              <a:ext uri="{FF2B5EF4-FFF2-40B4-BE49-F238E27FC236}">
                <a16:creationId xmlns:a16="http://schemas.microsoft.com/office/drawing/2014/main" id="{25E3B328-58D1-E88E-D536-6F9F9F41DEBA}"/>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00517753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e Future Is Here with 2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E03BF3-EDBD-E142-278B-4EC06666A439}"/>
              </a:ext>
            </a:extLst>
          </p:cNvPr>
          <p:cNvSpPr>
            <a:spLocks noGrp="1" noRot="1" noMove="1" noResize="1" noEditPoints="1" noAdjustHandles="1" noChangeArrowheads="1" noChangeShapeType="1"/>
          </p:cNvSpPr>
          <p:nvPr userDrawn="1"/>
        </p:nvSpPr>
        <p:spPr>
          <a:xfrm>
            <a:off x="-14130" y="0"/>
            <a:ext cx="494661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Red Hat Display" panose="02010303040201060303" pitchFamily="2" charset="0"/>
            </a:endParaRPr>
          </a:p>
        </p:txBody>
      </p:sp>
      <p:pic>
        <p:nvPicPr>
          <p:cNvPr id="26" name="Graphic 25">
            <a:extLst>
              <a:ext uri="{FF2B5EF4-FFF2-40B4-BE49-F238E27FC236}">
                <a16:creationId xmlns:a16="http://schemas.microsoft.com/office/drawing/2014/main" id="{78C97B57-57E3-448F-4C26-573220636C89}"/>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049" t="57035"/>
          <a:stretch/>
        </p:blipFill>
        <p:spPr>
          <a:xfrm>
            <a:off x="4126230" y="-1"/>
            <a:ext cx="4825094" cy="2412020"/>
          </a:xfrm>
          <a:prstGeom prst="rect">
            <a:avLst/>
          </a:prstGeom>
        </p:spPr>
      </p:pic>
      <p:pic>
        <p:nvPicPr>
          <p:cNvPr id="31" name="Graphic 30">
            <a:extLst>
              <a:ext uri="{FF2B5EF4-FFF2-40B4-BE49-F238E27FC236}">
                <a16:creationId xmlns:a16="http://schemas.microsoft.com/office/drawing/2014/main" id="{08371DEE-46C3-3F8E-5F98-21C4ED659095}"/>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400" t="49533" r="23589" b="2241"/>
          <a:stretch/>
        </p:blipFill>
        <p:spPr>
          <a:xfrm>
            <a:off x="8167988" y="-3"/>
            <a:ext cx="4536476" cy="2707351"/>
          </a:xfrm>
          <a:prstGeom prst="rect">
            <a:avLst/>
          </a:prstGeom>
        </p:spPr>
      </p:pic>
      <p:sp>
        <p:nvSpPr>
          <p:cNvPr id="12" name="Text Placeholder 11">
            <a:extLst>
              <a:ext uri="{FF2B5EF4-FFF2-40B4-BE49-F238E27FC236}">
                <a16:creationId xmlns:a16="http://schemas.microsoft.com/office/drawing/2014/main" id="{7070ADC5-7FE4-C67B-8C4E-CBA9904CCC62}"/>
              </a:ext>
            </a:extLst>
          </p:cNvPr>
          <p:cNvSpPr>
            <a:spLocks noGrp="1"/>
          </p:cNvSpPr>
          <p:nvPr>
            <p:ph type="body" sz="quarter" idx="16" hasCustomPrompt="1"/>
          </p:nvPr>
        </p:nvSpPr>
        <p:spPr>
          <a:xfrm>
            <a:off x="454892" y="929986"/>
            <a:ext cx="3805237" cy="331788"/>
          </a:xfrm>
        </p:spPr>
        <p:txBody>
          <a:bodyPr/>
          <a:lstStyle>
            <a:lvl1pPr marL="0" indent="0">
              <a:buNone/>
              <a:defRPr>
                <a:solidFill>
                  <a:schemeClr val="tx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PAGE TITLE</a:t>
            </a:r>
          </a:p>
        </p:txBody>
      </p:sp>
      <p:sp>
        <p:nvSpPr>
          <p:cNvPr id="19" name="Text Placeholder 18">
            <a:extLst>
              <a:ext uri="{FF2B5EF4-FFF2-40B4-BE49-F238E27FC236}">
                <a16:creationId xmlns:a16="http://schemas.microsoft.com/office/drawing/2014/main" id="{BAA48D83-0010-DBFB-8615-00C35B6921DA}"/>
              </a:ext>
            </a:extLst>
          </p:cNvPr>
          <p:cNvSpPr>
            <a:spLocks noGrp="1"/>
          </p:cNvSpPr>
          <p:nvPr>
            <p:ph type="body" sz="quarter" idx="17" hasCustomPrompt="1"/>
          </p:nvPr>
        </p:nvSpPr>
        <p:spPr>
          <a:xfrm>
            <a:off x="454892" y="1422832"/>
            <a:ext cx="3805237" cy="331787"/>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SUBTITLE INFORMATION.</a:t>
            </a:r>
            <a:endParaRPr lang="en-CA"/>
          </a:p>
        </p:txBody>
      </p:sp>
      <p:pic>
        <p:nvPicPr>
          <p:cNvPr id="25" name="Picture 24" descr="Icon&#10;&#10;Description automatically generated">
            <a:extLst>
              <a:ext uri="{FF2B5EF4-FFF2-40B4-BE49-F238E27FC236}">
                <a16:creationId xmlns:a16="http://schemas.microsoft.com/office/drawing/2014/main" id="{6BFBB0A3-8367-9B9C-FEA5-67D79B54C2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27" name="Content Placeholder 20">
            <a:extLst>
              <a:ext uri="{FF2B5EF4-FFF2-40B4-BE49-F238E27FC236}">
                <a16:creationId xmlns:a16="http://schemas.microsoft.com/office/drawing/2014/main" id="{8B3FF4FF-5B1B-64DA-E5AF-DAC62D2D40F6}"/>
              </a:ext>
            </a:extLst>
          </p:cNvPr>
          <p:cNvSpPr>
            <a:spLocks noGrp="1"/>
          </p:cNvSpPr>
          <p:nvPr>
            <p:ph sz="quarter" idx="18" hasCustomPrompt="1"/>
          </p:nvPr>
        </p:nvSpPr>
        <p:spPr>
          <a:xfrm>
            <a:off x="5739101" y="2467053"/>
            <a:ext cx="5641108" cy="2778187"/>
          </a:xfrm>
        </p:spPr>
        <p:txBody>
          <a:bodyPr numCol="2" spcCol="274320">
            <a:normAutofit/>
          </a:bodyPr>
          <a:lstStyle>
            <a:lvl1pPr marL="0" indent="0">
              <a:buNone/>
              <a:defRPr lang="en-GB" baseline="0" dirty="0">
                <a:latin typeface="Red Hat Display" panose="02010303040201060303"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R="0" algn="l" rtl="0"/>
            <a:r>
              <a:rPr lang="en-GB" sz="1400" b="0" i="0" u="none" strike="noStrike" baseline="30000">
                <a:solidFill>
                  <a:srgbClr val="000000"/>
                </a:solidFill>
                <a:latin typeface="+mn-lt"/>
              </a:rPr>
              <a:t>Lorem ipsum you suffer from Crohn’s or colitis you will never understand the intensity of living with the disease. It is all consuming and affects every aspect of living “normal” every day.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There are realities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endParaRPr lang="en-GB"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We are ready to raise our voice, to reveal the truths, educate the uninformed, and share the advancements that we make every day.</a:t>
            </a:r>
          </a:p>
        </p:txBody>
      </p:sp>
      <p:sp>
        <p:nvSpPr>
          <p:cNvPr id="30" name="Slide Number Placeholder 29">
            <a:extLst>
              <a:ext uri="{FF2B5EF4-FFF2-40B4-BE49-F238E27FC236}">
                <a16:creationId xmlns:a16="http://schemas.microsoft.com/office/drawing/2014/main" id="{CFA62D32-60DF-CF2C-B4C4-857B0D67FBE3}"/>
              </a:ext>
            </a:extLst>
          </p:cNvPr>
          <p:cNvSpPr>
            <a:spLocks noGrp="1"/>
          </p:cNvSpPr>
          <p:nvPr>
            <p:ph type="sldNum" sz="quarter" idx="20"/>
          </p:nvPr>
        </p:nvSpPr>
        <p:spPr/>
        <p:txBody>
          <a:bodyPr/>
          <a:lstStyle/>
          <a:p>
            <a:fld id="{FCA2546C-93C4-4FD3-9D03-944EFC6C361F}" type="slidenum">
              <a:rPr lang="en-CA" smtClean="0"/>
              <a:pPr/>
              <a:t>‹#›</a:t>
            </a:fld>
            <a:endParaRPr lang="en-CA"/>
          </a:p>
        </p:txBody>
      </p:sp>
      <p:sp>
        <p:nvSpPr>
          <p:cNvPr id="32" name="Text Placeholder 12">
            <a:extLst>
              <a:ext uri="{FF2B5EF4-FFF2-40B4-BE49-F238E27FC236}">
                <a16:creationId xmlns:a16="http://schemas.microsoft.com/office/drawing/2014/main" id="{562AF366-0B7B-5D90-EA16-7B5AD4373F61}"/>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33" name="Text Placeholder 12">
            <a:extLst>
              <a:ext uri="{FF2B5EF4-FFF2-40B4-BE49-F238E27FC236}">
                <a16:creationId xmlns:a16="http://schemas.microsoft.com/office/drawing/2014/main" id="{7782DB8D-6F4C-3D48-FDF9-31C9EAD9E9C0}"/>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34" name="Text Placeholder 21">
            <a:extLst>
              <a:ext uri="{FF2B5EF4-FFF2-40B4-BE49-F238E27FC236}">
                <a16:creationId xmlns:a16="http://schemas.microsoft.com/office/drawing/2014/main" id="{7A0AE5C0-BCD3-210D-3AE8-CBF0CF5A2945}"/>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
        <p:nvSpPr>
          <p:cNvPr id="3" name="Text Placeholder 2">
            <a:extLst>
              <a:ext uri="{FF2B5EF4-FFF2-40B4-BE49-F238E27FC236}">
                <a16:creationId xmlns:a16="http://schemas.microsoft.com/office/drawing/2014/main" id="{F529755D-975E-127B-B3FD-EF673CEBE22C}"/>
              </a:ext>
            </a:extLst>
          </p:cNvPr>
          <p:cNvSpPr>
            <a:spLocks noGrp="1"/>
          </p:cNvSpPr>
          <p:nvPr>
            <p:ph type="body" sz="quarter" idx="21" hasCustomPrompt="1"/>
          </p:nvPr>
        </p:nvSpPr>
        <p:spPr>
          <a:xfrm>
            <a:off x="-16539" y="2382152"/>
            <a:ext cx="4932485" cy="2947988"/>
          </a:xfrm>
        </p:spPr>
        <p:txBody>
          <a:bodyPr anchor="ctr">
            <a:normAutofit/>
          </a:bodyPr>
          <a:lstStyle>
            <a:lvl1pPr marL="0" indent="0" algn="ctr">
              <a:buNone/>
              <a:defRPr sz="6000">
                <a:solidFill>
                  <a:schemeClr val="tx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the future </a:t>
            </a:r>
          </a:p>
          <a:p>
            <a:pPr lvl="0"/>
            <a:r>
              <a:rPr lang="en-US"/>
              <a:t>is here</a:t>
            </a:r>
            <a:endParaRPr lang="en-CA"/>
          </a:p>
        </p:txBody>
      </p:sp>
    </p:spTree>
    <p:extLst>
      <p:ext uri="{BB962C8B-B14F-4D97-AF65-F5344CB8AC3E}">
        <p14:creationId xmlns:p14="http://schemas.microsoft.com/office/powerpoint/2010/main" val="427422327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lumn with Pictur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B0EEFAB-7011-6476-78D9-C22657F6AE6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19" name="Picture Placeholder 2">
            <a:extLst>
              <a:ext uri="{FF2B5EF4-FFF2-40B4-BE49-F238E27FC236}">
                <a16:creationId xmlns:a16="http://schemas.microsoft.com/office/drawing/2014/main" id="{5FB1D38C-6A1D-7BEE-E024-7B93E21DA4F3}"/>
              </a:ext>
            </a:extLst>
          </p:cNvPr>
          <p:cNvSpPr>
            <a:spLocks noGrp="1"/>
          </p:cNvSpPr>
          <p:nvPr>
            <p:ph type="pic" idx="1"/>
          </p:nvPr>
        </p:nvSpPr>
        <p:spPr>
          <a:xfrm>
            <a:off x="6443702" y="1853728"/>
            <a:ext cx="2752055" cy="274947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pic>
        <p:nvPicPr>
          <p:cNvPr id="5" name="Picture 4" descr="Icon&#10;&#10;Description automatically generated">
            <a:extLst>
              <a:ext uri="{FF2B5EF4-FFF2-40B4-BE49-F238E27FC236}">
                <a16:creationId xmlns:a16="http://schemas.microsoft.com/office/drawing/2014/main" id="{13A44C6C-B242-FDF9-708B-CF74133DAB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9" name="Text Placeholder 11">
            <a:extLst>
              <a:ext uri="{FF2B5EF4-FFF2-40B4-BE49-F238E27FC236}">
                <a16:creationId xmlns:a16="http://schemas.microsoft.com/office/drawing/2014/main" id="{757FA525-ABD2-BA69-C1D9-8DD1D8DD294F}"/>
              </a:ext>
            </a:extLst>
          </p:cNvPr>
          <p:cNvSpPr>
            <a:spLocks noGrp="1"/>
          </p:cNvSpPr>
          <p:nvPr>
            <p:ph type="body" sz="quarter" idx="16" hasCustomPrompt="1"/>
          </p:nvPr>
        </p:nvSpPr>
        <p:spPr>
          <a:xfrm>
            <a:off x="454892" y="929986"/>
            <a:ext cx="3805237" cy="331788"/>
          </a:xfrm>
        </p:spPr>
        <p:txBody>
          <a:bodyPr/>
          <a:lstStyle>
            <a:lvl1pPr marL="0" indent="0">
              <a:buNone/>
              <a:defRPr>
                <a:solidFill>
                  <a:schemeClr val="tx2"/>
                </a:solidFill>
                <a:latin typeface="Red Hat Display Black" panose="02010303040201060303" pitchFamily="2"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PAGE TITLE</a:t>
            </a:r>
          </a:p>
        </p:txBody>
      </p:sp>
      <p:sp>
        <p:nvSpPr>
          <p:cNvPr id="11" name="Text Placeholder 18">
            <a:extLst>
              <a:ext uri="{FF2B5EF4-FFF2-40B4-BE49-F238E27FC236}">
                <a16:creationId xmlns:a16="http://schemas.microsoft.com/office/drawing/2014/main" id="{2CF94738-D3F8-C434-2890-725CE15D6595}"/>
              </a:ext>
            </a:extLst>
          </p:cNvPr>
          <p:cNvSpPr>
            <a:spLocks noGrp="1"/>
          </p:cNvSpPr>
          <p:nvPr>
            <p:ph type="body" sz="quarter" idx="17" hasCustomPrompt="1"/>
          </p:nvPr>
        </p:nvSpPr>
        <p:spPr>
          <a:xfrm>
            <a:off x="454892" y="1422832"/>
            <a:ext cx="3805237" cy="331787"/>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SUBTITLE INFORMATION.</a:t>
            </a:r>
            <a:endParaRPr lang="en-CA"/>
          </a:p>
        </p:txBody>
      </p:sp>
      <p:sp>
        <p:nvSpPr>
          <p:cNvPr id="20" name="Content Placeholder 20">
            <a:extLst>
              <a:ext uri="{FF2B5EF4-FFF2-40B4-BE49-F238E27FC236}">
                <a16:creationId xmlns:a16="http://schemas.microsoft.com/office/drawing/2014/main" id="{6A068733-5FC3-20F7-7B75-BE7925EE07E1}"/>
              </a:ext>
            </a:extLst>
          </p:cNvPr>
          <p:cNvSpPr>
            <a:spLocks noGrp="1"/>
          </p:cNvSpPr>
          <p:nvPr>
            <p:ph sz="quarter" idx="18" hasCustomPrompt="1"/>
          </p:nvPr>
        </p:nvSpPr>
        <p:spPr>
          <a:xfrm>
            <a:off x="454893" y="2467053"/>
            <a:ext cx="5641108" cy="2778187"/>
          </a:xfrm>
        </p:spPr>
        <p:txBody>
          <a:bodyPr numCol="2" spcCol="274320">
            <a:normAutofit/>
          </a:bodyPr>
          <a:lstStyle>
            <a:lvl1pPr marL="0" indent="0">
              <a:buNone/>
              <a:defRPr sz="1400">
                <a:latin typeface="Red Hat Display" panose="02010303040201060303"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R="0" algn="l" rtl="0"/>
            <a:r>
              <a:rPr lang="en-GB" sz="1400" b="0" i="0" u="none" strike="noStrike" baseline="30000">
                <a:solidFill>
                  <a:srgbClr val="000000"/>
                </a:solidFill>
                <a:latin typeface="+mn-lt"/>
              </a:rPr>
              <a:t>Lorem ipsum you suffer from Crohn’s or colitis you will never understand the intensity of living with the disease. It is all consuming and affects every aspect of living “normal” every day.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There are realities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endParaRPr lang="en-GB"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We are ready to raise our voice, to reveal the truths, educate the uninformed, and share the advancements that we make every day.</a:t>
            </a:r>
          </a:p>
        </p:txBody>
      </p:sp>
      <p:sp>
        <p:nvSpPr>
          <p:cNvPr id="24" name="Text Placeholder 23">
            <a:extLst>
              <a:ext uri="{FF2B5EF4-FFF2-40B4-BE49-F238E27FC236}">
                <a16:creationId xmlns:a16="http://schemas.microsoft.com/office/drawing/2014/main" id="{143AD998-E07C-0453-C545-F78ED8C2DC76}"/>
              </a:ext>
            </a:extLst>
          </p:cNvPr>
          <p:cNvSpPr>
            <a:spLocks noGrp="1"/>
          </p:cNvSpPr>
          <p:nvPr>
            <p:ph type="body" sz="quarter" idx="19" hasCustomPrompt="1"/>
          </p:nvPr>
        </p:nvSpPr>
        <p:spPr>
          <a:xfrm>
            <a:off x="9446345" y="2315917"/>
            <a:ext cx="2290762" cy="1117600"/>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“Pull quote or deck would be great here”</a:t>
            </a:r>
            <a:endParaRPr lang="en-CA"/>
          </a:p>
        </p:txBody>
      </p:sp>
      <p:sp>
        <p:nvSpPr>
          <p:cNvPr id="28" name="Rectangle 27">
            <a:extLst>
              <a:ext uri="{FF2B5EF4-FFF2-40B4-BE49-F238E27FC236}">
                <a16:creationId xmlns:a16="http://schemas.microsoft.com/office/drawing/2014/main" id="{4D28F1C7-8EB6-C802-B6FC-2A1E191FA1D8}"/>
              </a:ext>
            </a:extLst>
          </p:cNvPr>
          <p:cNvSpPr/>
          <p:nvPr userDrawn="1"/>
        </p:nvSpPr>
        <p:spPr>
          <a:xfrm>
            <a:off x="6703309" y="4289101"/>
            <a:ext cx="2232839" cy="62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Red Hat Display" panose="02010303040201060303" pitchFamily="2" charset="0"/>
            </a:endParaRPr>
          </a:p>
        </p:txBody>
      </p:sp>
      <p:sp>
        <p:nvSpPr>
          <p:cNvPr id="26" name="Text Placeholder 25">
            <a:extLst>
              <a:ext uri="{FF2B5EF4-FFF2-40B4-BE49-F238E27FC236}">
                <a16:creationId xmlns:a16="http://schemas.microsoft.com/office/drawing/2014/main" id="{9979C6CB-71A1-4675-1355-03E5CAFA776A}"/>
              </a:ext>
            </a:extLst>
          </p:cNvPr>
          <p:cNvSpPr>
            <a:spLocks noGrp="1"/>
          </p:cNvSpPr>
          <p:nvPr>
            <p:ph type="body" sz="quarter" idx="20" hasCustomPrompt="1"/>
          </p:nvPr>
        </p:nvSpPr>
        <p:spPr>
          <a:xfrm>
            <a:off x="6754516" y="4316305"/>
            <a:ext cx="2130425" cy="258562"/>
          </a:xfrm>
        </p:spPr>
        <p:txBody>
          <a:bodyPr/>
          <a:lstStyle>
            <a:lvl1pPr marL="0" indent="0" algn="ctr">
              <a:buNone/>
              <a:defRPr sz="1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subtext</a:t>
            </a:r>
          </a:p>
        </p:txBody>
      </p:sp>
      <p:sp>
        <p:nvSpPr>
          <p:cNvPr id="27" name="Text Placeholder 25">
            <a:extLst>
              <a:ext uri="{FF2B5EF4-FFF2-40B4-BE49-F238E27FC236}">
                <a16:creationId xmlns:a16="http://schemas.microsoft.com/office/drawing/2014/main" id="{DE111DFD-2B6D-9020-5C67-29C851964C84}"/>
              </a:ext>
            </a:extLst>
          </p:cNvPr>
          <p:cNvSpPr>
            <a:spLocks noGrp="1"/>
          </p:cNvSpPr>
          <p:nvPr>
            <p:ph type="body" sz="quarter" idx="21" hasCustomPrompt="1"/>
          </p:nvPr>
        </p:nvSpPr>
        <p:spPr>
          <a:xfrm>
            <a:off x="6754516" y="4613248"/>
            <a:ext cx="2130425" cy="258562"/>
          </a:xfrm>
        </p:spPr>
        <p:txBody>
          <a:bodyPr/>
          <a:lstStyle>
            <a:lvl1pPr marL="0" indent="0" algn="ctr">
              <a:buNone/>
              <a:defRPr sz="1400">
                <a:solidFill>
                  <a:schemeClr val="bg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main text</a:t>
            </a:r>
          </a:p>
        </p:txBody>
      </p:sp>
      <p:sp>
        <p:nvSpPr>
          <p:cNvPr id="30" name="Slide Number Placeholder 29">
            <a:extLst>
              <a:ext uri="{FF2B5EF4-FFF2-40B4-BE49-F238E27FC236}">
                <a16:creationId xmlns:a16="http://schemas.microsoft.com/office/drawing/2014/main" id="{626D87D8-4E6C-9A8C-8057-FBC5F9CE4F0B}"/>
              </a:ext>
            </a:extLst>
          </p:cNvPr>
          <p:cNvSpPr>
            <a:spLocks noGrp="1"/>
          </p:cNvSpPr>
          <p:nvPr>
            <p:ph type="sldNum" sz="quarter" idx="23"/>
          </p:nvPr>
        </p:nvSpPr>
        <p:spPr/>
        <p:txBody>
          <a:bodyPr/>
          <a:lstStyle/>
          <a:p>
            <a:fld id="{FCA2546C-93C4-4FD3-9D03-944EFC6C361F}" type="slidenum">
              <a:rPr lang="en-CA" smtClean="0"/>
              <a:pPr/>
              <a:t>‹#›</a:t>
            </a:fld>
            <a:endParaRPr lang="en-CA"/>
          </a:p>
        </p:txBody>
      </p:sp>
      <p:sp>
        <p:nvSpPr>
          <p:cNvPr id="31" name="Text Placeholder 12">
            <a:extLst>
              <a:ext uri="{FF2B5EF4-FFF2-40B4-BE49-F238E27FC236}">
                <a16:creationId xmlns:a16="http://schemas.microsoft.com/office/drawing/2014/main" id="{F18A2623-7EC5-512D-82D6-D1B3B3C6CAF0}"/>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32" name="Text Placeholder 12">
            <a:extLst>
              <a:ext uri="{FF2B5EF4-FFF2-40B4-BE49-F238E27FC236}">
                <a16:creationId xmlns:a16="http://schemas.microsoft.com/office/drawing/2014/main" id="{8970754D-1265-0DFA-4289-C830F531ADAB}"/>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33" name="Text Placeholder 21">
            <a:extLst>
              <a:ext uri="{FF2B5EF4-FFF2-40B4-BE49-F238E27FC236}">
                <a16:creationId xmlns:a16="http://schemas.microsoft.com/office/drawing/2014/main" id="{680877D9-F190-0402-C701-6B2F0B6D75AC}"/>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22741362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otion Layou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B0EEFAB-7011-6476-78D9-C22657F6AE66}"/>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30" name="Slide Number Placeholder 29">
            <a:extLst>
              <a:ext uri="{FF2B5EF4-FFF2-40B4-BE49-F238E27FC236}">
                <a16:creationId xmlns:a16="http://schemas.microsoft.com/office/drawing/2014/main" id="{626D87D8-4E6C-9A8C-8057-FBC5F9CE4F0B}"/>
              </a:ext>
            </a:extLst>
          </p:cNvPr>
          <p:cNvSpPr>
            <a:spLocks noGrp="1"/>
          </p:cNvSpPr>
          <p:nvPr>
            <p:ph type="sldNum" sz="quarter" idx="23"/>
          </p:nvPr>
        </p:nvSpPr>
        <p:spPr/>
        <p:txBody>
          <a:bodyPr/>
          <a:lstStyle/>
          <a:p>
            <a:fld id="{FCA2546C-93C4-4FD3-9D03-944EFC6C361F}" type="slidenum">
              <a:rPr lang="en-CA" smtClean="0"/>
              <a:pPr/>
              <a:t>‹#›</a:t>
            </a:fld>
            <a:endParaRPr lang="en-CA"/>
          </a:p>
        </p:txBody>
      </p:sp>
      <p:sp>
        <p:nvSpPr>
          <p:cNvPr id="31" name="Text Placeholder 12">
            <a:extLst>
              <a:ext uri="{FF2B5EF4-FFF2-40B4-BE49-F238E27FC236}">
                <a16:creationId xmlns:a16="http://schemas.microsoft.com/office/drawing/2014/main" id="{F18A2623-7EC5-512D-82D6-D1B3B3C6CAF0}"/>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32" name="Text Placeholder 12">
            <a:extLst>
              <a:ext uri="{FF2B5EF4-FFF2-40B4-BE49-F238E27FC236}">
                <a16:creationId xmlns:a16="http://schemas.microsoft.com/office/drawing/2014/main" id="{8970754D-1265-0DFA-4289-C830F531ADAB}"/>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33" name="Text Placeholder 21">
            <a:extLst>
              <a:ext uri="{FF2B5EF4-FFF2-40B4-BE49-F238E27FC236}">
                <a16:creationId xmlns:a16="http://schemas.microsoft.com/office/drawing/2014/main" id="{680877D9-F190-0402-C701-6B2F0B6D75AC}"/>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
        <p:nvSpPr>
          <p:cNvPr id="14" name="Content Placeholder 13">
            <a:extLst>
              <a:ext uri="{FF2B5EF4-FFF2-40B4-BE49-F238E27FC236}">
                <a16:creationId xmlns:a16="http://schemas.microsoft.com/office/drawing/2014/main" id="{96E484EC-DC52-418B-8D0D-6A5289B5771F}"/>
              </a:ext>
            </a:extLst>
          </p:cNvPr>
          <p:cNvSpPr>
            <a:spLocks noGrp="1"/>
          </p:cNvSpPr>
          <p:nvPr>
            <p:ph sz="quarter" idx="18"/>
          </p:nvPr>
        </p:nvSpPr>
        <p:spPr>
          <a:xfrm>
            <a:off x="454893" y="4426744"/>
            <a:ext cx="4355232" cy="1340422"/>
          </a:xfrm>
        </p:spPr>
        <p:txBody>
          <a:bodyPr lIns="0" rIns="288000" numCol="1">
            <a:normAutofit/>
          </a:bodyPr>
          <a:lstStyle>
            <a:lvl1pPr marL="0" indent="0">
              <a:lnSpc>
                <a:spcPct val="125000"/>
              </a:lnSpc>
              <a:buNone/>
              <a:defRPr/>
            </a:lvl1pPr>
          </a:lstStyle>
          <a:p>
            <a:pPr marL="152396"/>
            <a:endParaRPr lang="en-US" sz="1800">
              <a:latin typeface="Lora" pitchFamily="2" charset="0"/>
            </a:endParaRPr>
          </a:p>
        </p:txBody>
      </p:sp>
      <p:sp>
        <p:nvSpPr>
          <p:cNvPr id="15" name="Title 1">
            <a:extLst>
              <a:ext uri="{FF2B5EF4-FFF2-40B4-BE49-F238E27FC236}">
                <a16:creationId xmlns:a16="http://schemas.microsoft.com/office/drawing/2014/main" id="{6B4B194D-4980-4E32-94E8-3FB9D1147543}"/>
              </a:ext>
            </a:extLst>
          </p:cNvPr>
          <p:cNvSpPr>
            <a:spLocks noGrp="1"/>
          </p:cNvSpPr>
          <p:nvPr>
            <p:ph type="ctrTitle" idx="4294967295"/>
          </p:nvPr>
        </p:nvSpPr>
        <p:spPr>
          <a:xfrm>
            <a:off x="454892" y="1995489"/>
            <a:ext cx="6107833" cy="1340422"/>
          </a:xfrm>
        </p:spPr>
        <p:txBody>
          <a:bodyPr>
            <a:normAutofit fontScale="90000"/>
          </a:bodyPr>
          <a:lstStyle/>
          <a:p>
            <a:endParaRPr lang="en-CA">
              <a:solidFill>
                <a:srgbClr val="B80000"/>
              </a:solidFill>
            </a:endParaRPr>
          </a:p>
        </p:txBody>
      </p:sp>
      <p:cxnSp>
        <p:nvCxnSpPr>
          <p:cNvPr id="18" name="Straight Connector 17">
            <a:extLst>
              <a:ext uri="{FF2B5EF4-FFF2-40B4-BE49-F238E27FC236}">
                <a16:creationId xmlns:a16="http://schemas.microsoft.com/office/drawing/2014/main" id="{9B239580-E7C0-4B7A-8396-C14390660C60}"/>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4D3AB10-90B9-4CCC-A378-46BCCB324E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5353" y="6241161"/>
            <a:ext cx="1461294" cy="573269"/>
          </a:xfrm>
          <a:prstGeom prst="rect">
            <a:avLst/>
          </a:prstGeom>
        </p:spPr>
      </p:pic>
    </p:spTree>
    <p:extLst>
      <p:ext uri="{BB962C8B-B14F-4D97-AF65-F5344CB8AC3E}">
        <p14:creationId xmlns:p14="http://schemas.microsoft.com/office/powerpoint/2010/main" val="301774411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Picture 8" descr="Chart, scatter chart&#10;&#10;Description automatically generated">
            <a:extLst>
              <a:ext uri="{FF2B5EF4-FFF2-40B4-BE49-F238E27FC236}">
                <a16:creationId xmlns:a16="http://schemas.microsoft.com/office/drawing/2014/main" id="{438BB815-D188-DF8F-31F3-B5D27CDE63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01A29D8-1812-C065-9B67-DCBFCADEA7B5}"/>
              </a:ext>
            </a:extLst>
          </p:cNvPr>
          <p:cNvSpPr>
            <a:spLocks noGrp="1"/>
          </p:cNvSpPr>
          <p:nvPr>
            <p:ph type="ctrTitle" hasCustomPrompt="1"/>
          </p:nvPr>
        </p:nvSpPr>
        <p:spPr>
          <a:xfrm>
            <a:off x="1524000" y="1076754"/>
            <a:ext cx="9144000" cy="3458873"/>
          </a:xfrm>
        </p:spPr>
        <p:txBody>
          <a:bodyPr anchor="b">
            <a:noAutofit/>
          </a:bodyPr>
          <a:lstStyle>
            <a:lvl1pPr algn="ctr">
              <a:defRPr sz="3800">
                <a:solidFill>
                  <a:schemeClr val="tx1"/>
                </a:solidFill>
                <a:latin typeface="Lora" pitchFamily="2" charset="0"/>
              </a:defRPr>
            </a:lvl1pPr>
          </a:lstStyle>
          <a:p>
            <a:r>
              <a:rPr lang="en-US"/>
              <a:t>“We are ready to raise our voice, to reveal the truths, educate the uninformed, and share the advancements that we make everyday.”</a:t>
            </a:r>
            <a:endParaRPr lang="en-CA"/>
          </a:p>
        </p:txBody>
      </p:sp>
      <p:pic>
        <p:nvPicPr>
          <p:cNvPr id="7" name="Picture 6" descr="Icon&#10;&#10;Description automatically generated">
            <a:extLst>
              <a:ext uri="{FF2B5EF4-FFF2-40B4-BE49-F238E27FC236}">
                <a16:creationId xmlns:a16="http://schemas.microsoft.com/office/drawing/2014/main" id="{85BA61A5-BCF9-6F52-CB28-90257362A2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1" name="Text Placeholder 11">
            <a:extLst>
              <a:ext uri="{FF2B5EF4-FFF2-40B4-BE49-F238E27FC236}">
                <a16:creationId xmlns:a16="http://schemas.microsoft.com/office/drawing/2014/main" id="{730EC01A-B212-FB56-967F-EB8D49708958}"/>
              </a:ext>
            </a:extLst>
          </p:cNvPr>
          <p:cNvSpPr>
            <a:spLocks noGrp="1"/>
          </p:cNvSpPr>
          <p:nvPr>
            <p:ph type="body" sz="quarter" idx="16" hasCustomPrompt="1"/>
          </p:nvPr>
        </p:nvSpPr>
        <p:spPr>
          <a:xfrm>
            <a:off x="4193381" y="4926363"/>
            <a:ext cx="3805237" cy="331788"/>
          </a:xfrm>
        </p:spPr>
        <p:txBody>
          <a:bodyPr>
            <a:noAutofit/>
          </a:bodyPr>
          <a:lstStyle>
            <a:lvl1pPr marL="0" indent="0" algn="ctr">
              <a:buNone/>
              <a:defRPr sz="2000">
                <a:solidFill>
                  <a:schemeClr val="tx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Lori Radke</a:t>
            </a:r>
          </a:p>
        </p:txBody>
      </p:sp>
      <p:sp>
        <p:nvSpPr>
          <p:cNvPr id="13" name="Slide Number Placeholder 12">
            <a:extLst>
              <a:ext uri="{FF2B5EF4-FFF2-40B4-BE49-F238E27FC236}">
                <a16:creationId xmlns:a16="http://schemas.microsoft.com/office/drawing/2014/main" id="{253CBFCD-7C2B-DC30-6B1B-AA7DE44248CA}"/>
              </a:ext>
            </a:extLst>
          </p:cNvPr>
          <p:cNvSpPr>
            <a:spLocks noGrp="1"/>
          </p:cNvSpPr>
          <p:nvPr>
            <p:ph type="sldNum" sz="quarter" idx="18"/>
          </p:nvPr>
        </p:nvSpPr>
        <p:spPr/>
        <p:txBody>
          <a:bodyPr/>
          <a:lstStyle/>
          <a:p>
            <a:fld id="{FCA2546C-93C4-4FD3-9D03-944EFC6C361F}" type="slidenum">
              <a:rPr lang="en-CA" smtClean="0"/>
              <a:pPr/>
              <a:t>‹#›</a:t>
            </a:fld>
            <a:endParaRPr lang="en-CA"/>
          </a:p>
        </p:txBody>
      </p:sp>
      <p:sp>
        <p:nvSpPr>
          <p:cNvPr id="19" name="Text Placeholder 12">
            <a:extLst>
              <a:ext uri="{FF2B5EF4-FFF2-40B4-BE49-F238E27FC236}">
                <a16:creationId xmlns:a16="http://schemas.microsoft.com/office/drawing/2014/main" id="{BD921187-390A-41FA-450C-F7290911D594}"/>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20" name="Text Placeholder 12">
            <a:extLst>
              <a:ext uri="{FF2B5EF4-FFF2-40B4-BE49-F238E27FC236}">
                <a16:creationId xmlns:a16="http://schemas.microsoft.com/office/drawing/2014/main" id="{2B38EBD6-91A2-42E7-604C-623630B6AF71}"/>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1" name="Text Placeholder 21">
            <a:extLst>
              <a:ext uri="{FF2B5EF4-FFF2-40B4-BE49-F238E27FC236}">
                <a16:creationId xmlns:a16="http://schemas.microsoft.com/office/drawing/2014/main" id="{519D9DD8-0C77-AB1B-91DD-B9BCBE114C52}"/>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81889747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lvl1pPr>
              <a:defRPr/>
            </a:lvl1p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6211752D-6805-7725-685E-6CBE687FF1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5" name="Slide Number Placeholder 14">
            <a:extLst>
              <a:ext uri="{FF2B5EF4-FFF2-40B4-BE49-F238E27FC236}">
                <a16:creationId xmlns:a16="http://schemas.microsoft.com/office/drawing/2014/main" id="{DB630323-4C5A-9FDA-A9C8-CAD2AE682D60}"/>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B1CF6D5E-4DFE-5618-1DE7-B53CFCC2EAF0}"/>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B262E0D6-99CB-BEB5-D928-B0B9A2870183}"/>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9E838456-ABAC-21D7-6327-CAD1182314B2}"/>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20106649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picture containing scissors&#10;&#10;Description automatically generated">
            <a:extLst>
              <a:ext uri="{FF2B5EF4-FFF2-40B4-BE49-F238E27FC236}">
                <a16:creationId xmlns:a16="http://schemas.microsoft.com/office/drawing/2014/main" id="{87CA4C17-212D-E9CB-0314-67E000B01EFE}"/>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0" y="573676"/>
            <a:ext cx="3120390" cy="5245100"/>
          </a:xfrm>
          <a:prstGeom prst="rect">
            <a:avLst/>
          </a:prstGeom>
        </p:spPr>
      </p:pic>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a:xfrm>
            <a:off x="3337560" y="365125"/>
            <a:ext cx="8016240" cy="1325563"/>
          </a:xfrm>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a:xfrm>
            <a:off x="3337560" y="1825625"/>
            <a:ext cx="8016240" cy="4351338"/>
          </a:xfrm>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13C2906B-CEEE-A6CB-4126-95D09F7CC9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94F23F77-4B78-7267-4ED5-73083AEBCC38}"/>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BBE007AB-47F8-2D0C-4CA5-FF4C055E85B2}"/>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9F0B34EA-E77A-2F75-8C9C-0AE1D0525AF6}"/>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9" name="Text Placeholder 21">
            <a:extLst>
              <a:ext uri="{FF2B5EF4-FFF2-40B4-BE49-F238E27FC236}">
                <a16:creationId xmlns:a16="http://schemas.microsoft.com/office/drawing/2014/main" id="{4FA9E95C-6730-5A54-B58C-3F255BA1FCCC}"/>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55977025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0086A4">
              <a:alpha val="84706"/>
            </a:srgbClr>
          </a:solidFill>
          <a:ln>
            <a:solidFill>
              <a:srgbClr val="0086A4"/>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ADVOCACY</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79655537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A picture containing scissors&#10;&#10;Description automatically generated">
            <a:extLst>
              <a:ext uri="{FF2B5EF4-FFF2-40B4-BE49-F238E27FC236}">
                <a16:creationId xmlns:a16="http://schemas.microsoft.com/office/drawing/2014/main" id="{87CA4C17-212D-E9CB-0314-67E000B01EFE}"/>
              </a:ext>
            </a:extLst>
          </p:cNvPr>
          <p:cNvPicPr>
            <a:picLocks noGrp="1" noRot="1" noChangeAspect="1" noMove="1" noResize="1" noEditPoints="1" noAdjustHandles="1" noChangeArrowheads="1" noChangeShapeType="1" noCrop="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0" y="573676"/>
            <a:ext cx="3120390" cy="5245100"/>
          </a:xfrm>
          <a:prstGeom prst="rect">
            <a:avLst/>
          </a:prstGeom>
        </p:spPr>
      </p:pic>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13C2906B-CEEE-A6CB-4126-95D09F7CC9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94F23F77-4B78-7267-4ED5-73083AEBCC38}"/>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BBE007AB-47F8-2D0C-4CA5-FF4C055E85B2}"/>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9F0B34EA-E77A-2F75-8C9C-0AE1D0525AF6}"/>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5" name="Text Placeholder 21">
            <a:extLst>
              <a:ext uri="{FF2B5EF4-FFF2-40B4-BE49-F238E27FC236}">
                <a16:creationId xmlns:a16="http://schemas.microsoft.com/office/drawing/2014/main" id="{6659384D-5F5C-4BA8-379E-1BB83A992845}"/>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97663263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3AA666A8-6B38-A0B2-5C15-5CE1C2CAF0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C7132AB5-6B7D-34D2-CE87-73B902F40E2D}"/>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0D26198D-7F9B-ED29-315B-1AD0C3F8E67E}"/>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81947FB3-8DED-2EAB-ECE8-459AE2833A72}"/>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pic>
        <p:nvPicPr>
          <p:cNvPr id="20" name="Picture 19">
            <a:extLst>
              <a:ext uri="{FF2B5EF4-FFF2-40B4-BE49-F238E27FC236}">
                <a16:creationId xmlns:a16="http://schemas.microsoft.com/office/drawing/2014/main" id="{9FDA314B-6B3B-6E3A-4A31-C865A3466A40}"/>
              </a:ext>
            </a:extLst>
          </p:cNvPr>
          <p:cNvPicPr>
            <a:picLocks noGrp="1" noRot="1" noChangeAspect="1" noMove="1" noResize="1" noEditPoints="1" noAdjustHandles="1" noChangeArrowheads="1" noChangeShapeType="1" noCrop="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2468880" y="1112519"/>
            <a:ext cx="4885230" cy="4632961"/>
          </a:xfrm>
          <a:prstGeom prst="rect">
            <a:avLst/>
          </a:prstGeom>
        </p:spPr>
      </p:pic>
      <p:sp>
        <p:nvSpPr>
          <p:cNvPr id="22" name="Text Placeholder 21">
            <a:extLst>
              <a:ext uri="{FF2B5EF4-FFF2-40B4-BE49-F238E27FC236}">
                <a16:creationId xmlns:a16="http://schemas.microsoft.com/office/drawing/2014/main" id="{50DFDEBA-3A53-B25F-E3D9-9CCB772BFF0F}"/>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4811394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05DC8981-1871-1576-9B1E-CF9805BACB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5BDCB208-F7A9-8A34-8A1B-881F5D4B928C}"/>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CA79098D-133A-B984-6DFB-2D13C16A4485}"/>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8DA9C7F0-E262-283B-2A3A-8AFFE4A144CD}"/>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pic>
        <p:nvPicPr>
          <p:cNvPr id="20" name="Picture 19" descr="Shape&#10;&#10;Description automatically generated with medium confidence">
            <a:extLst>
              <a:ext uri="{FF2B5EF4-FFF2-40B4-BE49-F238E27FC236}">
                <a16:creationId xmlns:a16="http://schemas.microsoft.com/office/drawing/2014/main" id="{7F845E86-9F45-2DC2-0C27-68069A083296}"/>
              </a:ext>
            </a:extLst>
          </p:cNvPr>
          <p:cNvPicPr>
            <a:picLocks noGrp="1" noRot="1" noChangeAspect="1" noMove="1" noResize="1" noEditPoints="1" noAdjustHandles="1" noChangeArrowheads="1" noChangeShapeType="1" noCrop="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a:off x="-2015364" y="1326382"/>
            <a:ext cx="4030727" cy="4064558"/>
          </a:xfrm>
          <a:prstGeom prst="rect">
            <a:avLst/>
          </a:prstGeom>
        </p:spPr>
      </p:pic>
      <p:sp>
        <p:nvSpPr>
          <p:cNvPr id="21" name="Text Placeholder 21">
            <a:extLst>
              <a:ext uri="{FF2B5EF4-FFF2-40B4-BE49-F238E27FC236}">
                <a16:creationId xmlns:a16="http://schemas.microsoft.com/office/drawing/2014/main" id="{E988D4C1-4955-C576-C7C1-C01B42A5E088}"/>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80228058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010CBB77-1568-B91A-66E0-44B921CB8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96F85D8E-257F-D266-E840-185A30E84FD2}"/>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F813D121-0F06-63C7-966F-B1F43180DE5D}"/>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289738DA-CE76-DC73-49A0-E363EBBA3158}"/>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pic>
        <p:nvPicPr>
          <p:cNvPr id="20" name="Picture 19" descr="A picture containing text, stop, sign, vector graphics&#10;&#10;Description automatically generated">
            <a:extLst>
              <a:ext uri="{FF2B5EF4-FFF2-40B4-BE49-F238E27FC236}">
                <a16:creationId xmlns:a16="http://schemas.microsoft.com/office/drawing/2014/main" id="{AAA6C1BC-1F95-FACE-CC56-6AAF735660FF}"/>
              </a:ext>
            </a:extLst>
          </p:cNvPr>
          <p:cNvPicPr>
            <a:picLocks noGrp="1" noRot="1" noChangeAspect="1" noMove="1" noResize="1" noEditPoints="1" noAdjustHandles="1" noChangeArrowheads="1" noChangeShapeType="1" noCrop="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a:off x="-2132239" y="1276576"/>
            <a:ext cx="4264478" cy="4304848"/>
          </a:xfrm>
          <a:prstGeom prst="rect">
            <a:avLst/>
          </a:prstGeom>
        </p:spPr>
      </p:pic>
      <p:sp>
        <p:nvSpPr>
          <p:cNvPr id="21" name="Text Placeholder 21">
            <a:extLst>
              <a:ext uri="{FF2B5EF4-FFF2-40B4-BE49-F238E27FC236}">
                <a16:creationId xmlns:a16="http://schemas.microsoft.com/office/drawing/2014/main" id="{6095096D-BD57-857D-BD74-532B829E9A8B}"/>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57043624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DCF9C337-1473-4AE3-99FA-DBD50134DB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5" name="Slide Number Placeholder 14">
            <a:extLst>
              <a:ext uri="{FF2B5EF4-FFF2-40B4-BE49-F238E27FC236}">
                <a16:creationId xmlns:a16="http://schemas.microsoft.com/office/drawing/2014/main" id="{E9515043-6C8E-4123-01C1-35E166466BC9}"/>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AFEB64CD-9E4B-B46F-D68F-3DC2E15890F6}"/>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9BB62974-E62D-7B41-52F7-7593F9E41D69}"/>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195566A1-ED41-56C1-028C-A4DCDCE77032}"/>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61856229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CED7-77CD-0208-86C7-8638B601F58F}"/>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add title</a:t>
            </a:r>
            <a:endParaRPr lang="en-CA"/>
          </a:p>
        </p:txBody>
      </p:sp>
      <p:sp>
        <p:nvSpPr>
          <p:cNvPr id="3" name="Text Placeholder 2">
            <a:extLst>
              <a:ext uri="{FF2B5EF4-FFF2-40B4-BE49-F238E27FC236}">
                <a16:creationId xmlns:a16="http://schemas.microsoft.com/office/drawing/2014/main" id="{0B7AF763-285D-B366-93ED-F1BA6EBAFD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a:extLst>
              <a:ext uri="{FF2B5EF4-FFF2-40B4-BE49-F238E27FC236}">
                <a16:creationId xmlns:a16="http://schemas.microsoft.com/office/drawing/2014/main" id="{31C9A798-9C2B-9991-8241-98DD876824DA}"/>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B1B46BB8-2B13-6A81-ED6C-267EB5EBA8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5" name="Slide Number Placeholder 14">
            <a:extLst>
              <a:ext uri="{FF2B5EF4-FFF2-40B4-BE49-F238E27FC236}">
                <a16:creationId xmlns:a16="http://schemas.microsoft.com/office/drawing/2014/main" id="{7A45616B-77A6-3E0A-A7A8-72E0B9C34FEB}"/>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0835F5BE-6842-D3FA-9903-4EBC8F99263C}"/>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A3CC7168-A75F-C257-3F7F-A7CBDB0C5381}"/>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5DA672CF-36B1-911C-8CEA-4D52D240B577}"/>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408507879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9AF9-DC9D-DEA2-BBC3-D0098EFF633C}"/>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16E0EEED-9177-EDEC-ECAC-DC0D8FD0E871}"/>
              </a:ext>
            </a:extLst>
          </p:cNvPr>
          <p:cNvSpPr>
            <a:spLocks noGrp="1"/>
          </p:cNvSpPr>
          <p:nvPr>
            <p:ph sz="half" idx="1"/>
          </p:nvPr>
        </p:nvSpPr>
        <p:spPr>
          <a:xfrm>
            <a:off x="838200" y="1825625"/>
            <a:ext cx="5181600" cy="4351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4F556C1-38BC-E0B0-28FA-F667A164D20E}"/>
              </a:ext>
            </a:extLst>
          </p:cNvPr>
          <p:cNvSpPr>
            <a:spLocks noGrp="1"/>
          </p:cNvSpPr>
          <p:nvPr>
            <p:ph sz="half" idx="2"/>
          </p:nvPr>
        </p:nvSpPr>
        <p:spPr>
          <a:xfrm>
            <a:off x="6172200" y="1825625"/>
            <a:ext cx="5181600" cy="4351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1" name="Straight Connector 10">
            <a:extLst>
              <a:ext uri="{FF2B5EF4-FFF2-40B4-BE49-F238E27FC236}">
                <a16:creationId xmlns:a16="http://schemas.microsoft.com/office/drawing/2014/main" id="{D3873171-E2BC-7EFF-97CE-1AD0E1325488}"/>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40A9FA39-EE16-C5E4-0CEF-4D2497E42D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5E5DA472-12EA-4B66-97D6-83F4C3E52553}"/>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E9440571-333A-3483-9D76-7EB14258D8C6}"/>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7701E7DC-AAD5-D1C3-02C4-3BC95716262A}"/>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9" name="Text Placeholder 21">
            <a:extLst>
              <a:ext uri="{FF2B5EF4-FFF2-40B4-BE49-F238E27FC236}">
                <a16:creationId xmlns:a16="http://schemas.microsoft.com/office/drawing/2014/main" id="{880B4001-7E02-5104-B62D-3B6B53DE33ED}"/>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94419991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86EB-5C5F-67B8-E25F-A77DE1D9EEA9}"/>
              </a:ext>
            </a:extLst>
          </p:cNvPr>
          <p:cNvSpPr>
            <a:spLocks noGrp="1"/>
          </p:cNvSpPr>
          <p:nvPr>
            <p:ph type="title" hasCustomPrompt="1"/>
          </p:nvPr>
        </p:nvSpPr>
        <p:spPr>
          <a:xfrm>
            <a:off x="839788" y="365125"/>
            <a:ext cx="10515600" cy="1325563"/>
          </a:xfrm>
        </p:spPr>
        <p:txBody>
          <a:bodyPr/>
          <a:lstStyle/>
          <a:p>
            <a:r>
              <a:rPr lang="en-US"/>
              <a:t>Click to add title</a:t>
            </a:r>
            <a:endParaRPr lang="en-CA"/>
          </a:p>
        </p:txBody>
      </p:sp>
      <p:sp>
        <p:nvSpPr>
          <p:cNvPr id="3" name="Text Placeholder 2">
            <a:extLst>
              <a:ext uri="{FF2B5EF4-FFF2-40B4-BE49-F238E27FC236}">
                <a16:creationId xmlns:a16="http://schemas.microsoft.com/office/drawing/2014/main" id="{B8A28DBB-B4EA-5F31-C084-B30EC3A95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B0AA5-A625-0BC8-C145-4B903583DDE8}"/>
              </a:ext>
            </a:extLst>
          </p:cNvPr>
          <p:cNvSpPr>
            <a:spLocks noGrp="1"/>
          </p:cNvSpPr>
          <p:nvPr>
            <p:ph sz="half" idx="2"/>
          </p:nvPr>
        </p:nvSpPr>
        <p:spPr>
          <a:xfrm>
            <a:off x="839788" y="2505075"/>
            <a:ext cx="5157787" cy="3659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B2A160C-19AE-22C7-E613-503C73D81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7B33B-1942-887C-80BA-F364BAAAACE1}"/>
              </a:ext>
            </a:extLst>
          </p:cNvPr>
          <p:cNvSpPr>
            <a:spLocks noGrp="1"/>
          </p:cNvSpPr>
          <p:nvPr>
            <p:ph sz="quarter" idx="4"/>
          </p:nvPr>
        </p:nvSpPr>
        <p:spPr>
          <a:xfrm>
            <a:off x="6172200" y="2505075"/>
            <a:ext cx="5183188" cy="365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3" name="Straight Connector 12">
            <a:extLst>
              <a:ext uri="{FF2B5EF4-FFF2-40B4-BE49-F238E27FC236}">
                <a16:creationId xmlns:a16="http://schemas.microsoft.com/office/drawing/2014/main" id="{B76349B1-ED97-B240-0BD4-7B9639B5E134}"/>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F4E95CD5-27D4-AC38-8363-0F27846B95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8" name="Slide Number Placeholder 17">
            <a:extLst>
              <a:ext uri="{FF2B5EF4-FFF2-40B4-BE49-F238E27FC236}">
                <a16:creationId xmlns:a16="http://schemas.microsoft.com/office/drawing/2014/main" id="{0015F6F7-CFCE-22CA-B821-F0D7DDD9CAAA}"/>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9" name="Text Placeholder 12">
            <a:extLst>
              <a:ext uri="{FF2B5EF4-FFF2-40B4-BE49-F238E27FC236}">
                <a16:creationId xmlns:a16="http://schemas.microsoft.com/office/drawing/2014/main" id="{3F6BF669-0021-6C42-8499-2E0803F7067D}"/>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20" name="Text Placeholder 12">
            <a:extLst>
              <a:ext uri="{FF2B5EF4-FFF2-40B4-BE49-F238E27FC236}">
                <a16:creationId xmlns:a16="http://schemas.microsoft.com/office/drawing/2014/main" id="{779D1156-298B-5E84-CB24-3F9E4A8097F8}"/>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1" name="Text Placeholder 21">
            <a:extLst>
              <a:ext uri="{FF2B5EF4-FFF2-40B4-BE49-F238E27FC236}">
                <a16:creationId xmlns:a16="http://schemas.microsoft.com/office/drawing/2014/main" id="{92FDD22F-80F7-1F94-DA61-78EBBDC2F137}"/>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93049761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2639-A81D-B5B5-EA2C-95B33815A781}"/>
              </a:ext>
            </a:extLst>
          </p:cNvPr>
          <p:cNvSpPr>
            <a:spLocks noGrp="1"/>
          </p:cNvSpPr>
          <p:nvPr>
            <p:ph type="title" hasCustomPrompt="1"/>
          </p:nvPr>
        </p:nvSpPr>
        <p:spPr/>
        <p:txBody>
          <a:bodyPr/>
          <a:lstStyle/>
          <a:p>
            <a:r>
              <a:rPr lang="en-US"/>
              <a:t>Click to add title</a:t>
            </a:r>
            <a:endParaRPr lang="en-CA"/>
          </a:p>
        </p:txBody>
      </p:sp>
      <p:cxnSp>
        <p:nvCxnSpPr>
          <p:cNvPr id="9" name="Straight Connector 8">
            <a:extLst>
              <a:ext uri="{FF2B5EF4-FFF2-40B4-BE49-F238E27FC236}">
                <a16:creationId xmlns:a16="http://schemas.microsoft.com/office/drawing/2014/main" id="{8FABDC52-2CD6-FBE8-D518-6708B4B243E8}"/>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95488F75-9504-E5CE-26A6-D476BA2E35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4" name="Slide Number Placeholder 13">
            <a:extLst>
              <a:ext uri="{FF2B5EF4-FFF2-40B4-BE49-F238E27FC236}">
                <a16:creationId xmlns:a16="http://schemas.microsoft.com/office/drawing/2014/main" id="{2D2AE532-6484-87F9-51F7-FA7009118886}"/>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5" name="Text Placeholder 12">
            <a:extLst>
              <a:ext uri="{FF2B5EF4-FFF2-40B4-BE49-F238E27FC236}">
                <a16:creationId xmlns:a16="http://schemas.microsoft.com/office/drawing/2014/main" id="{137394F7-6F45-73FB-4422-498158662FE2}"/>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6" name="Text Placeholder 12">
            <a:extLst>
              <a:ext uri="{FF2B5EF4-FFF2-40B4-BE49-F238E27FC236}">
                <a16:creationId xmlns:a16="http://schemas.microsoft.com/office/drawing/2014/main" id="{4B7E00A2-3436-ABEB-B1B3-48ACAE87040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7" name="Text Placeholder 21">
            <a:extLst>
              <a:ext uri="{FF2B5EF4-FFF2-40B4-BE49-F238E27FC236}">
                <a16:creationId xmlns:a16="http://schemas.microsoft.com/office/drawing/2014/main" id="{CC8D9F1F-DA47-4B42-C741-F6FDD1997C7E}"/>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69283187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C507544-74EF-91C6-0DDA-D282E0B730F2}"/>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BC78BF0A-1ED9-DF5D-E1A8-5DA550344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3" name="Slide Number Placeholder 12">
            <a:extLst>
              <a:ext uri="{FF2B5EF4-FFF2-40B4-BE49-F238E27FC236}">
                <a16:creationId xmlns:a16="http://schemas.microsoft.com/office/drawing/2014/main" id="{8009F9FB-AF17-C5A5-2D99-0022CDBACC5A}"/>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4" name="Text Placeholder 12">
            <a:extLst>
              <a:ext uri="{FF2B5EF4-FFF2-40B4-BE49-F238E27FC236}">
                <a16:creationId xmlns:a16="http://schemas.microsoft.com/office/drawing/2014/main" id="{9C03D657-F46F-FBB6-8287-752EDC5E026B}"/>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5" name="Text Placeholder 12">
            <a:extLst>
              <a:ext uri="{FF2B5EF4-FFF2-40B4-BE49-F238E27FC236}">
                <a16:creationId xmlns:a16="http://schemas.microsoft.com/office/drawing/2014/main" id="{01B29DD1-069F-1B75-0084-D01EF935F8F9}"/>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6" name="Text Placeholder 21">
            <a:extLst>
              <a:ext uri="{FF2B5EF4-FFF2-40B4-BE49-F238E27FC236}">
                <a16:creationId xmlns:a16="http://schemas.microsoft.com/office/drawing/2014/main" id="{F30E2BC6-91DC-6747-69EA-1369C2E2BF50}"/>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42104247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FF00FF">
              <a:alpha val="84706"/>
            </a:srgbClr>
          </a:solidFill>
          <a:ln>
            <a:solidFill>
              <a:srgbClr val="9FC61D"/>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kern="1000" spc="0" baseline="0">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PATIENT PROGRAMS</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31364221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01DB-0C3C-E94A-2BD3-F3A40EFA069A}"/>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endParaRPr lang="en-CA"/>
          </a:p>
        </p:txBody>
      </p:sp>
      <p:sp>
        <p:nvSpPr>
          <p:cNvPr id="3" name="Content Placeholder 2">
            <a:extLst>
              <a:ext uri="{FF2B5EF4-FFF2-40B4-BE49-F238E27FC236}">
                <a16:creationId xmlns:a16="http://schemas.microsoft.com/office/drawing/2014/main" id="{5D6B5CAB-F99F-17A9-9331-02D09F74F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44C2A57-E98B-93C3-99C3-A5BADE183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F191186B-05CD-FF8D-0610-6E388D38D873}"/>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B032ACC7-324A-CE72-3BF0-58542F8E94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11A101C6-D61D-D645-790D-6ECC0A92F610}"/>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21">
            <a:extLst>
              <a:ext uri="{FF2B5EF4-FFF2-40B4-BE49-F238E27FC236}">
                <a16:creationId xmlns:a16="http://schemas.microsoft.com/office/drawing/2014/main" id="{67D3A542-44AB-DCD4-7459-22CD6C6F9956}"/>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23532844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BB0B-F052-3C5F-EBC8-CD976F0FD429}"/>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endParaRPr lang="en-CA"/>
          </a:p>
        </p:txBody>
      </p:sp>
      <p:sp>
        <p:nvSpPr>
          <p:cNvPr id="3" name="Picture Placeholder 2">
            <a:extLst>
              <a:ext uri="{FF2B5EF4-FFF2-40B4-BE49-F238E27FC236}">
                <a16:creationId xmlns:a16="http://schemas.microsoft.com/office/drawing/2014/main" id="{0B37E3D0-63AC-1E84-C185-CFBBE86C9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7A12A8C-3220-EAD7-63E1-9DD1F9FD9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ED7EC4D4-33C3-59EC-5412-37FE2E69FF54}"/>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204F3DB6-FC4A-2718-4B73-3E893F7D1C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D023F70C-B16C-D3F0-5CB4-FE3903885231}"/>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21">
            <a:extLst>
              <a:ext uri="{FF2B5EF4-FFF2-40B4-BE49-F238E27FC236}">
                <a16:creationId xmlns:a16="http://schemas.microsoft.com/office/drawing/2014/main" id="{FF44AFFA-1ABD-47D3-A9AC-CB06AF85ACF1}"/>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8368762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7AB9-C9ED-FE19-2918-5CF1BAEFE58F}"/>
              </a:ext>
            </a:extLst>
          </p:cNvPr>
          <p:cNvSpPr>
            <a:spLocks noGrp="1"/>
          </p:cNvSpPr>
          <p:nvPr>
            <p:ph type="title" hasCustomPrompt="1"/>
          </p:nvPr>
        </p:nvSpPr>
        <p:spPr/>
        <p:txBody>
          <a:bodyPr/>
          <a:lstStyle/>
          <a:p>
            <a:r>
              <a:rPr lang="en-US"/>
              <a:t>Click to add title</a:t>
            </a:r>
            <a:endParaRPr lang="en-CA"/>
          </a:p>
        </p:txBody>
      </p:sp>
      <p:sp>
        <p:nvSpPr>
          <p:cNvPr id="3" name="Vertical Text Placeholder 2">
            <a:extLst>
              <a:ext uri="{FF2B5EF4-FFF2-40B4-BE49-F238E27FC236}">
                <a16:creationId xmlns:a16="http://schemas.microsoft.com/office/drawing/2014/main" id="{B4D4131C-C895-5837-1051-1D6723DFE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0" name="Straight Connector 9">
            <a:extLst>
              <a:ext uri="{FF2B5EF4-FFF2-40B4-BE49-F238E27FC236}">
                <a16:creationId xmlns:a16="http://schemas.microsoft.com/office/drawing/2014/main" id="{F626A8FA-6C8D-967C-728D-F0DFD5A9D6D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952603E9-6646-AD8F-FEB5-EA21194B6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5" name="Slide Number Placeholder 14">
            <a:extLst>
              <a:ext uri="{FF2B5EF4-FFF2-40B4-BE49-F238E27FC236}">
                <a16:creationId xmlns:a16="http://schemas.microsoft.com/office/drawing/2014/main" id="{8673AACE-F1D4-076F-7DC7-411382F166EE}"/>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26B05FFD-17CA-E272-8340-EDFC48ED4EFF}"/>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1B798D4A-4FDE-52BB-D46E-25D40C66928A}"/>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46AF9394-8D00-98A9-DF3F-1DC7B39C6215}"/>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31390925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6F586-FF98-EDF1-AEBE-1B97B0640EB3}"/>
              </a:ext>
            </a:extLst>
          </p:cNvPr>
          <p:cNvSpPr>
            <a:spLocks noGrp="1"/>
          </p:cNvSpPr>
          <p:nvPr>
            <p:ph type="title" orient="vert" hasCustomPrompt="1"/>
          </p:nvPr>
        </p:nvSpPr>
        <p:spPr>
          <a:xfrm>
            <a:off x="8724900" y="365125"/>
            <a:ext cx="2628900" cy="5811838"/>
          </a:xfrm>
        </p:spPr>
        <p:txBody>
          <a:bodyPr vert="eaVert"/>
          <a:lstStyle/>
          <a:p>
            <a:r>
              <a:rPr lang="en-US"/>
              <a:t>Click to add title</a:t>
            </a:r>
            <a:endParaRPr lang="en-CA"/>
          </a:p>
        </p:txBody>
      </p:sp>
      <p:sp>
        <p:nvSpPr>
          <p:cNvPr id="3" name="Vertical Text Placeholder 2">
            <a:extLst>
              <a:ext uri="{FF2B5EF4-FFF2-40B4-BE49-F238E27FC236}">
                <a16:creationId xmlns:a16="http://schemas.microsoft.com/office/drawing/2014/main" id="{9338B014-A6D6-1CD4-2AE2-8EF36CEEB4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0" name="Straight Connector 9">
            <a:extLst>
              <a:ext uri="{FF2B5EF4-FFF2-40B4-BE49-F238E27FC236}">
                <a16:creationId xmlns:a16="http://schemas.microsoft.com/office/drawing/2014/main" id="{67F40E5E-FCE6-63CE-D354-AC29C28B6ACB}"/>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92A437BC-F0B3-6578-6F7E-1D4D5D5894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5" name="Slide Number Placeholder 14">
            <a:extLst>
              <a:ext uri="{FF2B5EF4-FFF2-40B4-BE49-F238E27FC236}">
                <a16:creationId xmlns:a16="http://schemas.microsoft.com/office/drawing/2014/main" id="{DC9484D2-8D5C-4B21-1A44-4FD26ECE875C}"/>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E4F00B2E-07D8-FA75-3E4B-0AFFF28BB57E}"/>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A7A5C2D9-DCEF-05BB-B631-2BA6CB911EF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E8DD17FB-D508-CE47-0382-033B7F8D5DA6}"/>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89819695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8"/>
        <p:cNvGrpSpPr/>
        <p:nvPr/>
      </p:nvGrpSpPr>
      <p:grpSpPr>
        <a:xfrm>
          <a:off x="0" y="0"/>
          <a:ext cx="0" cy="0"/>
          <a:chOff x="0" y="0"/>
          <a:chExt cx="0" cy="0"/>
        </a:xfrm>
      </p:grpSpPr>
      <p:sp>
        <p:nvSpPr>
          <p:cNvPr id="59" name="Shape 59"/>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4" y="6010275"/>
            <a:ext cx="1120488" cy="63206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0" y="6211436"/>
            <a:ext cx="3265445" cy="300799"/>
          </a:xfrm>
          <a:prstGeom prst="rect">
            <a:avLst/>
          </a:prstGeom>
        </p:spPr>
      </p:pic>
      <p:sp>
        <p:nvSpPr>
          <p:cNvPr id="7" name="Slide Number Placeholder 5"/>
          <p:cNvSpPr>
            <a:spLocks noGrp="1"/>
          </p:cNvSpPr>
          <p:nvPr>
            <p:ph type="sldNum" sz="quarter" idx="12"/>
          </p:nvPr>
        </p:nvSpPr>
        <p:spPr>
          <a:xfrm>
            <a:off x="9296400" y="203200"/>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177497586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65459B">
              <a:alpha val="84706"/>
            </a:srgbClr>
          </a:solidFill>
          <a:ln>
            <a:solidFill>
              <a:srgbClr val="9FC61D"/>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kern="1000" spc="0" baseline="0">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STRATEGIC ACTION</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50813297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13" name="Shape 13"/>
          <p:cNvSpPr/>
          <p:nvPr/>
        </p:nvSpPr>
        <p:spPr>
          <a:xfrm>
            <a:off x="0" y="0"/>
            <a:ext cx="12192000" cy="49944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5" name="Shape 15"/>
          <p:cNvSpPr txBox="1">
            <a:spLocks noGrp="1"/>
          </p:cNvSpPr>
          <p:nvPr>
            <p:ph type="ctrTitle"/>
          </p:nvPr>
        </p:nvSpPr>
        <p:spPr>
          <a:xfrm>
            <a:off x="1101802" y="2560600"/>
            <a:ext cx="6184400" cy="961828"/>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3600"/>
              <a:buNone/>
              <a:defRPr sz="4801">
                <a:solidFill>
                  <a:srgbClr val="FFFFFF"/>
                </a:solidFill>
                <a:latin typeface="Arial" panose="020B0604020202020204" pitchFamily="34" charset="0"/>
                <a:cs typeface="Arial" panose="020B0604020202020204" pitchFamily="34" charset="0"/>
              </a:defRPr>
            </a:lvl1pPr>
            <a:lvl2pPr lvl="1" rtl="0">
              <a:spcBef>
                <a:spcPts val="0"/>
              </a:spcBef>
              <a:spcAft>
                <a:spcPts val="0"/>
              </a:spcAft>
              <a:buClr>
                <a:srgbClr val="FFFFFF"/>
              </a:buClr>
              <a:buSzPts val="3600"/>
              <a:buNone/>
              <a:defRPr sz="4801">
                <a:solidFill>
                  <a:srgbClr val="FFFFFF"/>
                </a:solidFill>
              </a:defRPr>
            </a:lvl2pPr>
            <a:lvl3pPr lvl="2" rtl="0">
              <a:spcBef>
                <a:spcPts val="0"/>
              </a:spcBef>
              <a:spcAft>
                <a:spcPts val="0"/>
              </a:spcAft>
              <a:buClr>
                <a:srgbClr val="FFFFFF"/>
              </a:buClr>
              <a:buSzPts val="3600"/>
              <a:buNone/>
              <a:defRPr sz="4801">
                <a:solidFill>
                  <a:srgbClr val="FFFFFF"/>
                </a:solidFill>
              </a:defRPr>
            </a:lvl3pPr>
            <a:lvl4pPr lvl="3" rtl="0">
              <a:spcBef>
                <a:spcPts val="0"/>
              </a:spcBef>
              <a:spcAft>
                <a:spcPts val="0"/>
              </a:spcAft>
              <a:buClr>
                <a:srgbClr val="FFFFFF"/>
              </a:buClr>
              <a:buSzPts val="3600"/>
              <a:buNone/>
              <a:defRPr sz="4801">
                <a:solidFill>
                  <a:srgbClr val="FFFFFF"/>
                </a:solidFill>
              </a:defRPr>
            </a:lvl4pPr>
            <a:lvl5pPr lvl="4" rtl="0">
              <a:spcBef>
                <a:spcPts val="0"/>
              </a:spcBef>
              <a:spcAft>
                <a:spcPts val="0"/>
              </a:spcAft>
              <a:buClr>
                <a:srgbClr val="FFFFFF"/>
              </a:buClr>
              <a:buSzPts val="3600"/>
              <a:buNone/>
              <a:defRPr sz="4801">
                <a:solidFill>
                  <a:srgbClr val="FFFFFF"/>
                </a:solidFill>
              </a:defRPr>
            </a:lvl5pPr>
            <a:lvl6pPr lvl="5" rtl="0">
              <a:spcBef>
                <a:spcPts val="0"/>
              </a:spcBef>
              <a:spcAft>
                <a:spcPts val="0"/>
              </a:spcAft>
              <a:buClr>
                <a:srgbClr val="FFFFFF"/>
              </a:buClr>
              <a:buSzPts val="3600"/>
              <a:buNone/>
              <a:defRPr sz="4801">
                <a:solidFill>
                  <a:srgbClr val="FFFFFF"/>
                </a:solidFill>
              </a:defRPr>
            </a:lvl6pPr>
            <a:lvl7pPr lvl="6" rtl="0">
              <a:spcBef>
                <a:spcPts val="0"/>
              </a:spcBef>
              <a:spcAft>
                <a:spcPts val="0"/>
              </a:spcAft>
              <a:buClr>
                <a:srgbClr val="FFFFFF"/>
              </a:buClr>
              <a:buSzPts val="3600"/>
              <a:buNone/>
              <a:defRPr sz="4801">
                <a:solidFill>
                  <a:srgbClr val="FFFFFF"/>
                </a:solidFill>
              </a:defRPr>
            </a:lvl7pPr>
            <a:lvl8pPr lvl="7" rtl="0">
              <a:spcBef>
                <a:spcPts val="0"/>
              </a:spcBef>
              <a:spcAft>
                <a:spcPts val="0"/>
              </a:spcAft>
              <a:buClr>
                <a:srgbClr val="FFFFFF"/>
              </a:buClr>
              <a:buSzPts val="3600"/>
              <a:buNone/>
              <a:defRPr sz="4801">
                <a:solidFill>
                  <a:srgbClr val="FFFFFF"/>
                </a:solidFill>
              </a:defRPr>
            </a:lvl8pPr>
            <a:lvl9pPr lvl="8" rtl="0">
              <a:spcBef>
                <a:spcPts val="0"/>
              </a:spcBef>
              <a:spcAft>
                <a:spcPts val="0"/>
              </a:spcAft>
              <a:buClr>
                <a:srgbClr val="FFFFFF"/>
              </a:buClr>
              <a:buSzPts val="3600"/>
              <a:buNone/>
              <a:defRPr sz="4801">
                <a:solidFill>
                  <a:srgbClr val="FFFFFF"/>
                </a:solidFill>
              </a:defRPr>
            </a:lvl9pPr>
          </a:lstStyle>
          <a:p>
            <a:endParaRPr/>
          </a:p>
        </p:txBody>
      </p:sp>
      <p:sp>
        <p:nvSpPr>
          <p:cNvPr id="16" name="Shape 16"/>
          <p:cNvSpPr txBox="1">
            <a:spLocks noGrp="1"/>
          </p:cNvSpPr>
          <p:nvPr>
            <p:ph type="subTitle" idx="1"/>
          </p:nvPr>
        </p:nvSpPr>
        <p:spPr>
          <a:xfrm>
            <a:off x="1101800" y="3673508"/>
            <a:ext cx="10176000" cy="476297"/>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800"/>
              <a:buNone/>
              <a:defRPr>
                <a:solidFill>
                  <a:schemeClr val="bg1"/>
                </a:solidFill>
                <a:latin typeface="Arial" panose="020B0604020202020204" pitchFamily="34" charset="0"/>
                <a:cs typeface="Arial" panose="020B0604020202020204" pitchFamily="34" charset="0"/>
              </a:defRPr>
            </a:lvl1pPr>
            <a:lvl2pPr lvl="1" rtl="0">
              <a:spcBef>
                <a:spcPts val="0"/>
              </a:spcBef>
              <a:spcAft>
                <a:spcPts val="0"/>
              </a:spcAft>
              <a:buClr>
                <a:srgbClr val="000000"/>
              </a:buClr>
              <a:buSzPts val="3000"/>
              <a:buNone/>
              <a:defRPr sz="4002">
                <a:solidFill>
                  <a:srgbClr val="000000"/>
                </a:solidFill>
              </a:defRPr>
            </a:lvl2pPr>
            <a:lvl3pPr lvl="2" rtl="0">
              <a:spcBef>
                <a:spcPts val="0"/>
              </a:spcBef>
              <a:spcAft>
                <a:spcPts val="0"/>
              </a:spcAft>
              <a:buClr>
                <a:srgbClr val="000000"/>
              </a:buClr>
              <a:buSzPts val="3000"/>
              <a:buNone/>
              <a:defRPr sz="4002">
                <a:solidFill>
                  <a:srgbClr val="000000"/>
                </a:solidFill>
              </a:defRPr>
            </a:lvl3pPr>
            <a:lvl4pPr lvl="3" rtl="0">
              <a:spcBef>
                <a:spcPts val="0"/>
              </a:spcBef>
              <a:spcAft>
                <a:spcPts val="0"/>
              </a:spcAft>
              <a:buClr>
                <a:srgbClr val="000000"/>
              </a:buClr>
              <a:buSzPts val="3000"/>
              <a:buNone/>
              <a:defRPr sz="4002">
                <a:solidFill>
                  <a:srgbClr val="000000"/>
                </a:solidFill>
              </a:defRPr>
            </a:lvl4pPr>
            <a:lvl5pPr lvl="4" rtl="0">
              <a:spcBef>
                <a:spcPts val="0"/>
              </a:spcBef>
              <a:spcAft>
                <a:spcPts val="0"/>
              </a:spcAft>
              <a:buClr>
                <a:srgbClr val="000000"/>
              </a:buClr>
              <a:buSzPts val="3000"/>
              <a:buNone/>
              <a:defRPr sz="4002">
                <a:solidFill>
                  <a:srgbClr val="000000"/>
                </a:solidFill>
              </a:defRPr>
            </a:lvl5pPr>
            <a:lvl6pPr lvl="5" rtl="0">
              <a:spcBef>
                <a:spcPts val="0"/>
              </a:spcBef>
              <a:spcAft>
                <a:spcPts val="0"/>
              </a:spcAft>
              <a:buClr>
                <a:srgbClr val="000000"/>
              </a:buClr>
              <a:buSzPts val="3000"/>
              <a:buNone/>
              <a:defRPr sz="4002">
                <a:solidFill>
                  <a:srgbClr val="000000"/>
                </a:solidFill>
              </a:defRPr>
            </a:lvl6pPr>
            <a:lvl7pPr lvl="6" rtl="0">
              <a:spcBef>
                <a:spcPts val="0"/>
              </a:spcBef>
              <a:spcAft>
                <a:spcPts val="0"/>
              </a:spcAft>
              <a:buClr>
                <a:srgbClr val="000000"/>
              </a:buClr>
              <a:buSzPts val="3000"/>
              <a:buNone/>
              <a:defRPr sz="4002">
                <a:solidFill>
                  <a:srgbClr val="000000"/>
                </a:solidFill>
              </a:defRPr>
            </a:lvl7pPr>
            <a:lvl8pPr lvl="7" rtl="0">
              <a:spcBef>
                <a:spcPts val="0"/>
              </a:spcBef>
              <a:spcAft>
                <a:spcPts val="0"/>
              </a:spcAft>
              <a:buClr>
                <a:srgbClr val="000000"/>
              </a:buClr>
              <a:buSzPts val="3000"/>
              <a:buNone/>
              <a:defRPr sz="4002">
                <a:solidFill>
                  <a:srgbClr val="000000"/>
                </a:solidFill>
              </a:defRPr>
            </a:lvl8pPr>
            <a:lvl9pPr lvl="8" rtl="0">
              <a:spcBef>
                <a:spcPts val="0"/>
              </a:spcBef>
              <a:spcAft>
                <a:spcPts val="0"/>
              </a:spcAft>
              <a:buClr>
                <a:srgbClr val="000000"/>
              </a:buClr>
              <a:buSzPts val="3000"/>
              <a:buNone/>
              <a:defRPr sz="4002">
                <a:solidFill>
                  <a:srgbClr val="000000"/>
                </a:solidFill>
              </a:defRPr>
            </a:lvl9pPr>
          </a:lstStyle>
          <a:p>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9" name="Shape 10"/>
          <p:cNvSpPr/>
          <p:nvPr userDrawn="1"/>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1"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412327025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17"/>
        <p:cNvGrpSpPr/>
        <p:nvPr/>
      </p:nvGrpSpPr>
      <p:grpSpPr>
        <a:xfrm>
          <a:off x="0" y="0"/>
          <a:ext cx="0" cy="0"/>
          <a:chOff x="0" y="0"/>
          <a:chExt cx="0" cy="0"/>
        </a:xfrm>
      </p:grpSpPr>
      <p:sp>
        <p:nvSpPr>
          <p:cNvPr id="18" name="Shape 18"/>
          <p:cNvSpPr/>
          <p:nvPr/>
        </p:nvSpPr>
        <p:spPr>
          <a:xfrm>
            <a:off x="0" y="-13000"/>
            <a:ext cx="10302400" cy="6884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9" name="Shape 19"/>
          <p:cNvSpPr txBox="1">
            <a:spLocks noGrp="1"/>
          </p:cNvSpPr>
          <p:nvPr>
            <p:ph type="body" idx="1"/>
          </p:nvPr>
        </p:nvSpPr>
        <p:spPr>
          <a:xfrm>
            <a:off x="1681404" y="1410867"/>
            <a:ext cx="7206000" cy="3659200"/>
          </a:xfrm>
          <a:prstGeom prst="rect">
            <a:avLst/>
          </a:prstGeom>
        </p:spPr>
        <p:txBody>
          <a:bodyPr spcFirstLastPara="1" wrap="square" lIns="91425" tIns="91425" rIns="91425" bIns="91425" anchor="t" anchorCtr="0"/>
          <a:lstStyle>
            <a:lvl1pPr marL="609685" lvl="0" indent="-558878" rtl="0">
              <a:spcBef>
                <a:spcPts val="800"/>
              </a:spcBef>
              <a:spcAft>
                <a:spcPts val="0"/>
              </a:spcAft>
              <a:buClr>
                <a:srgbClr val="FFFFFF"/>
              </a:buClr>
              <a:buSzPts val="3000"/>
              <a:buChar char="▪"/>
              <a:defRPr sz="4002" i="1" baseline="0">
                <a:solidFill>
                  <a:srgbClr val="FFFFFF"/>
                </a:solidFill>
                <a:latin typeface="Arial" panose="020B0604020202020204" pitchFamily="34" charset="0"/>
              </a:defRPr>
            </a:lvl1pPr>
            <a:lvl2pPr marL="1219367" lvl="1" indent="-558878" rtl="0">
              <a:spcBef>
                <a:spcPts val="0"/>
              </a:spcBef>
              <a:spcAft>
                <a:spcPts val="0"/>
              </a:spcAft>
              <a:buClr>
                <a:srgbClr val="FFFFFF"/>
              </a:buClr>
              <a:buSzPts val="3000"/>
              <a:buChar char="▫"/>
              <a:defRPr sz="4002" i="1">
                <a:solidFill>
                  <a:srgbClr val="FFFFFF"/>
                </a:solidFill>
              </a:defRPr>
            </a:lvl2pPr>
            <a:lvl3pPr marL="1829053" lvl="2" indent="-558878" rtl="0">
              <a:spcBef>
                <a:spcPts val="0"/>
              </a:spcBef>
              <a:spcAft>
                <a:spcPts val="0"/>
              </a:spcAft>
              <a:buClr>
                <a:srgbClr val="FFFFFF"/>
              </a:buClr>
              <a:buSzPts val="3000"/>
              <a:buChar char="▸"/>
              <a:defRPr sz="4002" i="1">
                <a:solidFill>
                  <a:srgbClr val="FFFFFF"/>
                </a:solidFill>
              </a:defRPr>
            </a:lvl3pPr>
            <a:lvl4pPr marL="2438737" lvl="3" indent="-558878" rtl="0">
              <a:spcBef>
                <a:spcPts val="0"/>
              </a:spcBef>
              <a:spcAft>
                <a:spcPts val="0"/>
              </a:spcAft>
              <a:buClr>
                <a:srgbClr val="FFFFFF"/>
              </a:buClr>
              <a:buSzPts val="3000"/>
              <a:buChar char="▹"/>
              <a:defRPr sz="4002" i="1">
                <a:solidFill>
                  <a:srgbClr val="FFFFFF"/>
                </a:solidFill>
              </a:defRPr>
            </a:lvl4pPr>
            <a:lvl5pPr marL="3048420" lvl="4" indent="-558878" rtl="0">
              <a:spcBef>
                <a:spcPts val="0"/>
              </a:spcBef>
              <a:spcAft>
                <a:spcPts val="0"/>
              </a:spcAft>
              <a:buClr>
                <a:srgbClr val="FFFFFF"/>
              </a:buClr>
              <a:buSzPts val="3000"/>
              <a:buChar char="▹"/>
              <a:defRPr sz="4002" i="1">
                <a:solidFill>
                  <a:srgbClr val="FFFFFF"/>
                </a:solidFill>
              </a:defRPr>
            </a:lvl5pPr>
            <a:lvl6pPr marL="3658105" lvl="5" indent="-558878" rtl="0">
              <a:spcBef>
                <a:spcPts val="0"/>
              </a:spcBef>
              <a:spcAft>
                <a:spcPts val="0"/>
              </a:spcAft>
              <a:buClr>
                <a:srgbClr val="FFFFFF"/>
              </a:buClr>
              <a:buSzPts val="3000"/>
              <a:buChar char="▹"/>
              <a:defRPr sz="4002" i="1">
                <a:solidFill>
                  <a:srgbClr val="FFFFFF"/>
                </a:solidFill>
              </a:defRPr>
            </a:lvl6pPr>
            <a:lvl7pPr marL="4267788" lvl="6" indent="-558878" rtl="0">
              <a:spcBef>
                <a:spcPts val="0"/>
              </a:spcBef>
              <a:spcAft>
                <a:spcPts val="0"/>
              </a:spcAft>
              <a:buClr>
                <a:srgbClr val="FFFFFF"/>
              </a:buClr>
              <a:buSzPts val="3000"/>
              <a:buChar char="▹"/>
              <a:defRPr sz="4002" i="1">
                <a:solidFill>
                  <a:srgbClr val="FFFFFF"/>
                </a:solidFill>
              </a:defRPr>
            </a:lvl7pPr>
            <a:lvl8pPr marL="4877471" lvl="7" indent="-558878" rtl="0">
              <a:spcBef>
                <a:spcPts val="0"/>
              </a:spcBef>
              <a:spcAft>
                <a:spcPts val="0"/>
              </a:spcAft>
              <a:buClr>
                <a:srgbClr val="FFFFFF"/>
              </a:buClr>
              <a:buSzPts val="3000"/>
              <a:buChar char="▹"/>
              <a:defRPr sz="4002" i="1">
                <a:solidFill>
                  <a:srgbClr val="FFFFFF"/>
                </a:solidFill>
              </a:defRPr>
            </a:lvl8pPr>
            <a:lvl9pPr marL="5487156" lvl="8" indent="-558878">
              <a:spcBef>
                <a:spcPts val="0"/>
              </a:spcBef>
              <a:spcAft>
                <a:spcPts val="0"/>
              </a:spcAft>
              <a:buClr>
                <a:srgbClr val="FFFFFF"/>
              </a:buClr>
              <a:buSzPts val="3000"/>
              <a:buChar char="▹"/>
              <a:defRPr sz="4002" i="1">
                <a:solidFill>
                  <a:srgbClr val="FFFFFF"/>
                </a:solidFill>
              </a:defRPr>
            </a:lvl9pPr>
          </a:lstStyle>
          <a:p>
            <a:endParaRPr/>
          </a:p>
        </p:txBody>
      </p:sp>
      <p:sp>
        <p:nvSpPr>
          <p:cNvPr id="20" name="Shape 20"/>
          <p:cNvSpPr txBox="1"/>
          <p:nvPr/>
        </p:nvSpPr>
        <p:spPr>
          <a:xfrm>
            <a:off x="586498" y="989792"/>
            <a:ext cx="2609600" cy="8716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None/>
            </a:pPr>
            <a:r>
              <a:rPr lang="en" sz="12802" b="1">
                <a:solidFill>
                  <a:srgbClr val="FFFFFF"/>
                </a:solidFill>
              </a:rPr>
              <a:t>“</a:t>
            </a:r>
            <a:endParaRPr sz="12802" b="1">
              <a:solidFill>
                <a:srgbClr val="FFFFFF"/>
              </a:solidFill>
            </a:endParaRPr>
          </a:p>
        </p:txBody>
      </p:sp>
      <p:sp>
        <p:nvSpPr>
          <p:cNvPr id="6"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177057531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1"/>
        <p:cNvGrpSpPr/>
        <p:nvPr/>
      </p:nvGrpSpPr>
      <p:grpSpPr>
        <a:xfrm>
          <a:off x="0" y="0"/>
          <a:ext cx="0" cy="0"/>
          <a:chOff x="0" y="0"/>
          <a:chExt cx="0" cy="0"/>
        </a:xfrm>
      </p:grpSpPr>
      <p:sp>
        <p:nvSpPr>
          <p:cNvPr id="23" name="Shape 23"/>
          <p:cNvSpPr txBox="1">
            <a:spLocks noGrp="1"/>
          </p:cNvSpPr>
          <p:nvPr>
            <p:ph type="body" idx="1"/>
          </p:nvPr>
        </p:nvSpPr>
        <p:spPr>
          <a:xfrm>
            <a:off x="1125901" y="2115108"/>
            <a:ext cx="7962000" cy="3313243"/>
          </a:xfrm>
          <a:prstGeom prst="rect">
            <a:avLst/>
          </a:prstGeom>
        </p:spPr>
        <p:txBody>
          <a:bodyPr spcFirstLastPara="1" wrap="square" lIns="91425" tIns="91425" rIns="91425" bIns="91425" anchor="t" anchorCtr="0"/>
          <a:lstStyle>
            <a:lvl1pPr marL="609685" lvl="0" indent="-457265">
              <a:spcBef>
                <a:spcPts val="800"/>
              </a:spcBef>
              <a:spcAft>
                <a:spcPts val="0"/>
              </a:spcAft>
              <a:buClr>
                <a:srgbClr val="E61E26"/>
              </a:buClr>
              <a:buSzPts val="1800"/>
              <a:buChar char="▪"/>
              <a:defRPr baseline="0">
                <a:latin typeface="Arial" panose="020B0604020202020204" pitchFamily="34" charset="0"/>
              </a:defRPr>
            </a:lvl1pPr>
            <a:lvl2pPr marL="1219367" lvl="1" indent="-457265">
              <a:spcBef>
                <a:spcPts val="0"/>
              </a:spcBef>
              <a:spcAft>
                <a:spcPts val="0"/>
              </a:spcAft>
              <a:buSzPts val="1800"/>
              <a:buChar char="▫"/>
              <a:defRPr/>
            </a:lvl2pPr>
            <a:lvl3pPr marL="1829053" lvl="2" indent="-457265">
              <a:spcBef>
                <a:spcPts val="0"/>
              </a:spcBef>
              <a:spcAft>
                <a:spcPts val="0"/>
              </a:spcAft>
              <a:buSzPts val="1800"/>
              <a:buChar char="▸"/>
              <a:defRPr/>
            </a:lvl3pPr>
            <a:lvl4pPr marL="2438737" lvl="3" indent="-457265">
              <a:spcBef>
                <a:spcPts val="0"/>
              </a:spcBef>
              <a:spcAft>
                <a:spcPts val="0"/>
              </a:spcAft>
              <a:buSzPts val="1800"/>
              <a:buChar char="▹"/>
              <a:defRPr/>
            </a:lvl4pPr>
            <a:lvl5pPr marL="3048420" lvl="4" indent="-457265">
              <a:spcBef>
                <a:spcPts val="0"/>
              </a:spcBef>
              <a:spcAft>
                <a:spcPts val="0"/>
              </a:spcAft>
              <a:buSzPts val="1800"/>
              <a:buChar char="▹"/>
              <a:defRPr/>
            </a:lvl5pPr>
            <a:lvl6pPr marL="3658105" lvl="5" indent="-457265">
              <a:spcBef>
                <a:spcPts val="0"/>
              </a:spcBef>
              <a:spcAft>
                <a:spcPts val="0"/>
              </a:spcAft>
              <a:buSzPts val="1800"/>
              <a:buChar char="▹"/>
              <a:defRPr/>
            </a:lvl6pPr>
            <a:lvl7pPr marL="4267788" lvl="6" indent="-457265">
              <a:spcBef>
                <a:spcPts val="0"/>
              </a:spcBef>
              <a:spcAft>
                <a:spcPts val="0"/>
              </a:spcAft>
              <a:buSzPts val="1800"/>
              <a:buChar char="▹"/>
              <a:defRPr/>
            </a:lvl7pPr>
            <a:lvl8pPr marL="4877471" lvl="7" indent="-457265">
              <a:spcBef>
                <a:spcPts val="0"/>
              </a:spcBef>
              <a:spcAft>
                <a:spcPts val="0"/>
              </a:spcAft>
              <a:buSzPts val="1800"/>
              <a:buChar char="▹"/>
              <a:defRPr/>
            </a:lvl8pPr>
            <a:lvl9pPr marL="5487156" lvl="8" indent="-457265">
              <a:spcBef>
                <a:spcPts val="0"/>
              </a:spcBef>
              <a:spcAft>
                <a:spcPts val="0"/>
              </a:spcAft>
              <a:buSzPts val="1800"/>
              <a:buChar char="▹"/>
              <a:defRPr/>
            </a:lvl9pPr>
          </a:lstStyle>
          <a:p>
            <a:endParaRPr/>
          </a:p>
        </p:txBody>
      </p:sp>
      <p:sp>
        <p:nvSpPr>
          <p:cNvPr id="24" name="Shape 24"/>
          <p:cNvSpPr/>
          <p:nvPr/>
        </p:nvSpPr>
        <p:spPr>
          <a:xfrm>
            <a:off x="772000" y="493997"/>
            <a:ext cx="72400" cy="752139"/>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5" name="Shape 25"/>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9" name="Shape 22"/>
          <p:cNvSpPr txBox="1">
            <a:spLocks noGrp="1"/>
          </p:cNvSpPr>
          <p:nvPr>
            <p:ph type="title"/>
          </p:nvPr>
        </p:nvSpPr>
        <p:spPr>
          <a:xfrm>
            <a:off x="1125901" y="563333"/>
            <a:ext cx="8818200" cy="613460"/>
          </a:xfrm>
          <a:prstGeom prst="rect">
            <a:avLst/>
          </a:prstGeom>
        </p:spPr>
        <p:txBody>
          <a:bodyPr spcFirstLastPara="1" wrap="square" lIns="91425" tIns="91425" rIns="91425" bIns="91425" anchor="t" anchorCtr="0"/>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1"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69439469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2 columns">
    <p:spTree>
      <p:nvGrpSpPr>
        <p:cNvPr id="1" name="Shape 26"/>
        <p:cNvGrpSpPr/>
        <p:nvPr/>
      </p:nvGrpSpPr>
      <p:grpSpPr>
        <a:xfrm>
          <a:off x="0" y="0"/>
          <a:ext cx="0" cy="0"/>
          <a:chOff x="0" y="0"/>
          <a:chExt cx="0" cy="0"/>
        </a:xfrm>
      </p:grpSpPr>
      <p:sp>
        <p:nvSpPr>
          <p:cNvPr id="28" name="Shape 28"/>
          <p:cNvSpPr txBox="1">
            <a:spLocks noGrp="1"/>
          </p:cNvSpPr>
          <p:nvPr>
            <p:ph type="body" idx="1"/>
          </p:nvPr>
        </p:nvSpPr>
        <p:spPr>
          <a:xfrm>
            <a:off x="1125900" y="2112934"/>
            <a:ext cx="4356400" cy="3155753"/>
          </a:xfrm>
          <a:prstGeom prst="rect">
            <a:avLst/>
          </a:prstGeom>
        </p:spPr>
        <p:txBody>
          <a:bodyPr spcFirstLastPara="1" wrap="square" lIns="91425" tIns="91425" rIns="91425" bIns="91425" anchor="t" anchorCtr="0"/>
          <a:lstStyle>
            <a:lvl1pPr marL="609685" lvl="0" indent="-457265">
              <a:spcBef>
                <a:spcPts val="800"/>
              </a:spcBef>
              <a:spcAft>
                <a:spcPts val="0"/>
              </a:spcAft>
              <a:buClr>
                <a:srgbClr val="E61E26"/>
              </a:buClr>
              <a:buSzPts val="1800"/>
              <a:buChar char="▪"/>
              <a:defRPr baseline="0">
                <a:latin typeface="Arial" panose="020B0604020202020204" pitchFamily="34" charset="0"/>
              </a:defRPr>
            </a:lvl1pPr>
            <a:lvl2pPr marL="1219367" lvl="1" indent="-457265">
              <a:spcBef>
                <a:spcPts val="0"/>
              </a:spcBef>
              <a:spcAft>
                <a:spcPts val="0"/>
              </a:spcAft>
              <a:buSzPts val="1800"/>
              <a:buChar char="▫"/>
              <a:defRPr/>
            </a:lvl2pPr>
            <a:lvl3pPr marL="1829053" lvl="2" indent="-457265">
              <a:spcBef>
                <a:spcPts val="0"/>
              </a:spcBef>
              <a:spcAft>
                <a:spcPts val="0"/>
              </a:spcAft>
              <a:buSzPts val="1800"/>
              <a:buChar char="▸"/>
              <a:defRPr/>
            </a:lvl3pPr>
            <a:lvl4pPr marL="2438737" lvl="3" indent="-457265">
              <a:spcBef>
                <a:spcPts val="0"/>
              </a:spcBef>
              <a:spcAft>
                <a:spcPts val="0"/>
              </a:spcAft>
              <a:buSzPts val="1800"/>
              <a:buChar char="▹"/>
              <a:defRPr/>
            </a:lvl4pPr>
            <a:lvl5pPr marL="3048420" lvl="4" indent="-457265">
              <a:spcBef>
                <a:spcPts val="0"/>
              </a:spcBef>
              <a:spcAft>
                <a:spcPts val="0"/>
              </a:spcAft>
              <a:buSzPts val="1800"/>
              <a:buChar char="▹"/>
              <a:defRPr/>
            </a:lvl5pPr>
            <a:lvl6pPr marL="3658105" lvl="5" indent="-457265">
              <a:spcBef>
                <a:spcPts val="0"/>
              </a:spcBef>
              <a:spcAft>
                <a:spcPts val="0"/>
              </a:spcAft>
              <a:buSzPts val="1800"/>
              <a:buChar char="▹"/>
              <a:defRPr/>
            </a:lvl6pPr>
            <a:lvl7pPr marL="4267788" lvl="6" indent="-457265">
              <a:spcBef>
                <a:spcPts val="0"/>
              </a:spcBef>
              <a:spcAft>
                <a:spcPts val="0"/>
              </a:spcAft>
              <a:buSzPts val="1800"/>
              <a:buChar char="▹"/>
              <a:defRPr/>
            </a:lvl7pPr>
            <a:lvl8pPr marL="4877471" lvl="7" indent="-457265">
              <a:spcBef>
                <a:spcPts val="0"/>
              </a:spcBef>
              <a:spcAft>
                <a:spcPts val="0"/>
              </a:spcAft>
              <a:buSzPts val="1800"/>
              <a:buChar char="▹"/>
              <a:defRPr/>
            </a:lvl8pPr>
            <a:lvl9pPr marL="5487156" lvl="8" indent="-457265">
              <a:spcBef>
                <a:spcPts val="0"/>
              </a:spcBef>
              <a:spcAft>
                <a:spcPts val="0"/>
              </a:spcAft>
              <a:buSzPts val="1800"/>
              <a:buChar char="▹"/>
              <a:defRPr/>
            </a:lvl9pPr>
          </a:lstStyle>
          <a:p>
            <a:endParaRPr/>
          </a:p>
        </p:txBody>
      </p:sp>
      <p:sp>
        <p:nvSpPr>
          <p:cNvPr id="29" name="Shape 29"/>
          <p:cNvSpPr txBox="1">
            <a:spLocks noGrp="1"/>
          </p:cNvSpPr>
          <p:nvPr>
            <p:ph type="body" idx="2"/>
          </p:nvPr>
        </p:nvSpPr>
        <p:spPr>
          <a:xfrm>
            <a:off x="5744667" y="2112934"/>
            <a:ext cx="4356400" cy="3155753"/>
          </a:xfrm>
          <a:prstGeom prst="rect">
            <a:avLst/>
          </a:prstGeom>
        </p:spPr>
        <p:txBody>
          <a:bodyPr spcFirstLastPara="1" wrap="square" lIns="91425" tIns="91425" rIns="91425" bIns="91425" anchor="t" anchorCtr="0"/>
          <a:lstStyle>
            <a:lvl1pPr marL="609685" lvl="0" indent="-457265">
              <a:spcBef>
                <a:spcPts val="800"/>
              </a:spcBef>
              <a:spcAft>
                <a:spcPts val="0"/>
              </a:spcAft>
              <a:buClr>
                <a:srgbClr val="E61E26"/>
              </a:buClr>
              <a:buSzPts val="1800"/>
              <a:buChar char="▪"/>
              <a:defRPr baseline="0">
                <a:latin typeface="Arial" panose="020B0604020202020204" pitchFamily="34" charset="0"/>
              </a:defRPr>
            </a:lvl1pPr>
            <a:lvl2pPr marL="1219367" lvl="1" indent="-457265">
              <a:spcBef>
                <a:spcPts val="0"/>
              </a:spcBef>
              <a:spcAft>
                <a:spcPts val="0"/>
              </a:spcAft>
              <a:buSzPts val="1800"/>
              <a:buChar char="▫"/>
              <a:defRPr/>
            </a:lvl2pPr>
            <a:lvl3pPr marL="1829053" lvl="2" indent="-457265">
              <a:spcBef>
                <a:spcPts val="0"/>
              </a:spcBef>
              <a:spcAft>
                <a:spcPts val="0"/>
              </a:spcAft>
              <a:buSzPts val="1800"/>
              <a:buChar char="▸"/>
              <a:defRPr/>
            </a:lvl3pPr>
            <a:lvl4pPr marL="2438737" lvl="3" indent="-457265">
              <a:spcBef>
                <a:spcPts val="0"/>
              </a:spcBef>
              <a:spcAft>
                <a:spcPts val="0"/>
              </a:spcAft>
              <a:buSzPts val="1800"/>
              <a:buChar char="▹"/>
              <a:defRPr/>
            </a:lvl4pPr>
            <a:lvl5pPr marL="3048420" lvl="4" indent="-457265">
              <a:spcBef>
                <a:spcPts val="0"/>
              </a:spcBef>
              <a:spcAft>
                <a:spcPts val="0"/>
              </a:spcAft>
              <a:buSzPts val="1800"/>
              <a:buChar char="▹"/>
              <a:defRPr/>
            </a:lvl5pPr>
            <a:lvl6pPr marL="3658105" lvl="5" indent="-457265">
              <a:spcBef>
                <a:spcPts val="0"/>
              </a:spcBef>
              <a:spcAft>
                <a:spcPts val="0"/>
              </a:spcAft>
              <a:buSzPts val="1800"/>
              <a:buChar char="▹"/>
              <a:defRPr/>
            </a:lvl6pPr>
            <a:lvl7pPr marL="4267788" lvl="6" indent="-457265">
              <a:spcBef>
                <a:spcPts val="0"/>
              </a:spcBef>
              <a:spcAft>
                <a:spcPts val="0"/>
              </a:spcAft>
              <a:buSzPts val="1800"/>
              <a:buChar char="▹"/>
              <a:defRPr/>
            </a:lvl7pPr>
            <a:lvl8pPr marL="4877471" lvl="7" indent="-457265">
              <a:spcBef>
                <a:spcPts val="0"/>
              </a:spcBef>
              <a:spcAft>
                <a:spcPts val="0"/>
              </a:spcAft>
              <a:buSzPts val="1800"/>
              <a:buChar char="▹"/>
              <a:defRPr/>
            </a:lvl8pPr>
            <a:lvl9pPr marL="5487156" lvl="8" indent="-457265">
              <a:spcBef>
                <a:spcPts val="0"/>
              </a:spcBef>
              <a:spcAft>
                <a:spcPts val="0"/>
              </a:spcAft>
              <a:buSzPts val="1800"/>
              <a:buChar char="▹"/>
              <a:defRPr/>
            </a:lvl9pPr>
          </a:lstStyle>
          <a:p>
            <a:endParaRPr/>
          </a:p>
        </p:txBody>
      </p:sp>
      <p:sp>
        <p:nvSpPr>
          <p:cNvPr id="31" name="Shape 31"/>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11" name="Shape 24"/>
          <p:cNvSpPr/>
          <p:nvPr userDrawn="1"/>
        </p:nvSpPr>
        <p:spPr>
          <a:xfrm>
            <a:off x="772000" y="493997"/>
            <a:ext cx="72400" cy="752139"/>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2" name="Shape 22"/>
          <p:cNvSpPr txBox="1">
            <a:spLocks noGrp="1"/>
          </p:cNvSpPr>
          <p:nvPr>
            <p:ph type="title"/>
          </p:nvPr>
        </p:nvSpPr>
        <p:spPr>
          <a:xfrm>
            <a:off x="1125901" y="563333"/>
            <a:ext cx="8818200" cy="613460"/>
          </a:xfrm>
          <a:prstGeom prst="rect">
            <a:avLst/>
          </a:prstGeom>
        </p:spPr>
        <p:txBody>
          <a:bodyPr spcFirstLastPara="1" wrap="square" lIns="91425" tIns="91425" rIns="91425" bIns="91425" anchor="t" anchorCtr="0"/>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3"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42966797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reserve="1" userDrawn="1">
  <p:cSld name="Title + 3 columns">
    <p:spTree>
      <p:nvGrpSpPr>
        <p:cNvPr id="1" name="Shape 32"/>
        <p:cNvGrpSpPr/>
        <p:nvPr/>
      </p:nvGrpSpPr>
      <p:grpSpPr>
        <a:xfrm>
          <a:off x="0" y="0"/>
          <a:ext cx="0" cy="0"/>
          <a:chOff x="0" y="0"/>
          <a:chExt cx="0" cy="0"/>
        </a:xfrm>
      </p:grpSpPr>
      <p:sp>
        <p:nvSpPr>
          <p:cNvPr id="34" name="Shape 34"/>
          <p:cNvSpPr txBox="1">
            <a:spLocks noGrp="1"/>
          </p:cNvSpPr>
          <p:nvPr>
            <p:ph type="body" idx="1"/>
          </p:nvPr>
        </p:nvSpPr>
        <p:spPr>
          <a:xfrm>
            <a:off x="1125900" y="2147273"/>
            <a:ext cx="3009600" cy="3324619"/>
          </a:xfrm>
          <a:prstGeom prst="rect">
            <a:avLst/>
          </a:prstGeom>
        </p:spPr>
        <p:txBody>
          <a:bodyPr spcFirstLastPara="1" wrap="square" lIns="91425" tIns="91425" rIns="91425" bIns="91425" anchor="t" anchorCtr="0"/>
          <a:lstStyle>
            <a:lvl1pPr marL="609685" lvl="0" indent="-423393" rtl="0">
              <a:spcBef>
                <a:spcPts val="800"/>
              </a:spcBef>
              <a:spcAft>
                <a:spcPts val="0"/>
              </a:spcAft>
              <a:buClr>
                <a:srgbClr val="E61E26"/>
              </a:buClr>
              <a:buSzPts val="1400"/>
              <a:buChar char="▪"/>
              <a:defRPr sz="1867" baseline="0">
                <a:latin typeface="Arial" panose="020B0604020202020204" pitchFamily="34" charset="0"/>
              </a:defRPr>
            </a:lvl1pPr>
            <a:lvl2pPr marL="1219367" lvl="1" indent="-423393" rtl="0">
              <a:spcBef>
                <a:spcPts val="0"/>
              </a:spcBef>
              <a:spcAft>
                <a:spcPts val="0"/>
              </a:spcAft>
              <a:buSzPts val="1400"/>
              <a:buChar char="▫"/>
              <a:defRPr sz="1867"/>
            </a:lvl2pPr>
            <a:lvl3pPr marL="1829053" lvl="2" indent="-423393" rtl="0">
              <a:spcBef>
                <a:spcPts val="0"/>
              </a:spcBef>
              <a:spcAft>
                <a:spcPts val="0"/>
              </a:spcAft>
              <a:buSzPts val="1400"/>
              <a:buChar char="▸"/>
              <a:defRPr sz="1867"/>
            </a:lvl3pPr>
            <a:lvl4pPr marL="2438737" lvl="3" indent="-423393" rtl="0">
              <a:spcBef>
                <a:spcPts val="0"/>
              </a:spcBef>
              <a:spcAft>
                <a:spcPts val="0"/>
              </a:spcAft>
              <a:buSzPts val="1400"/>
              <a:buChar char="▹"/>
              <a:defRPr sz="1867"/>
            </a:lvl4pPr>
            <a:lvl5pPr marL="3048420" lvl="4" indent="-423393" rtl="0">
              <a:spcBef>
                <a:spcPts val="0"/>
              </a:spcBef>
              <a:spcAft>
                <a:spcPts val="0"/>
              </a:spcAft>
              <a:buSzPts val="1400"/>
              <a:buChar char="▹"/>
              <a:defRPr sz="1867"/>
            </a:lvl5pPr>
            <a:lvl6pPr marL="3658105" lvl="5" indent="-423393" rtl="0">
              <a:spcBef>
                <a:spcPts val="0"/>
              </a:spcBef>
              <a:spcAft>
                <a:spcPts val="0"/>
              </a:spcAft>
              <a:buSzPts val="1400"/>
              <a:buChar char="▹"/>
              <a:defRPr sz="1867"/>
            </a:lvl6pPr>
            <a:lvl7pPr marL="4267788" lvl="6" indent="-423393" rtl="0">
              <a:spcBef>
                <a:spcPts val="0"/>
              </a:spcBef>
              <a:spcAft>
                <a:spcPts val="0"/>
              </a:spcAft>
              <a:buSzPts val="1400"/>
              <a:buChar char="▹"/>
              <a:defRPr sz="1867"/>
            </a:lvl7pPr>
            <a:lvl8pPr marL="4877471" lvl="7" indent="-423393" rtl="0">
              <a:spcBef>
                <a:spcPts val="0"/>
              </a:spcBef>
              <a:spcAft>
                <a:spcPts val="0"/>
              </a:spcAft>
              <a:buSzPts val="1400"/>
              <a:buChar char="▹"/>
              <a:defRPr sz="1867"/>
            </a:lvl8pPr>
            <a:lvl9pPr marL="5487156" lvl="8" indent="-423393" rtl="0">
              <a:spcBef>
                <a:spcPts val="0"/>
              </a:spcBef>
              <a:spcAft>
                <a:spcPts val="0"/>
              </a:spcAft>
              <a:buSzPts val="1400"/>
              <a:buChar char="▹"/>
              <a:defRPr sz="1867"/>
            </a:lvl9pPr>
          </a:lstStyle>
          <a:p>
            <a:endParaRPr/>
          </a:p>
        </p:txBody>
      </p:sp>
      <p:sp>
        <p:nvSpPr>
          <p:cNvPr id="35" name="Shape 35"/>
          <p:cNvSpPr txBox="1">
            <a:spLocks noGrp="1"/>
          </p:cNvSpPr>
          <p:nvPr>
            <p:ph type="body" idx="2"/>
          </p:nvPr>
        </p:nvSpPr>
        <p:spPr>
          <a:xfrm>
            <a:off x="4289717" y="2147273"/>
            <a:ext cx="3009600" cy="3324619"/>
          </a:xfrm>
          <a:prstGeom prst="rect">
            <a:avLst/>
          </a:prstGeom>
        </p:spPr>
        <p:txBody>
          <a:bodyPr spcFirstLastPara="1" wrap="square" lIns="91425" tIns="91425" rIns="91425" bIns="91425" anchor="t" anchorCtr="0"/>
          <a:lstStyle>
            <a:lvl1pPr marL="609685" lvl="0" indent="-423393" rtl="0">
              <a:spcBef>
                <a:spcPts val="800"/>
              </a:spcBef>
              <a:spcAft>
                <a:spcPts val="0"/>
              </a:spcAft>
              <a:buClr>
                <a:srgbClr val="E61E26"/>
              </a:buClr>
              <a:buSzPts val="1400"/>
              <a:buChar char="▪"/>
              <a:defRPr sz="1867" baseline="0">
                <a:latin typeface="Arial" panose="020B0604020202020204" pitchFamily="34" charset="0"/>
              </a:defRPr>
            </a:lvl1pPr>
            <a:lvl2pPr marL="1219367" lvl="1" indent="-423393" rtl="0">
              <a:spcBef>
                <a:spcPts val="0"/>
              </a:spcBef>
              <a:spcAft>
                <a:spcPts val="0"/>
              </a:spcAft>
              <a:buSzPts val="1400"/>
              <a:buChar char="▫"/>
              <a:defRPr sz="1867"/>
            </a:lvl2pPr>
            <a:lvl3pPr marL="1829053" lvl="2" indent="-423393" rtl="0">
              <a:spcBef>
                <a:spcPts val="0"/>
              </a:spcBef>
              <a:spcAft>
                <a:spcPts val="0"/>
              </a:spcAft>
              <a:buSzPts val="1400"/>
              <a:buChar char="▸"/>
              <a:defRPr sz="1867"/>
            </a:lvl3pPr>
            <a:lvl4pPr marL="2438737" lvl="3" indent="-423393" rtl="0">
              <a:spcBef>
                <a:spcPts val="0"/>
              </a:spcBef>
              <a:spcAft>
                <a:spcPts val="0"/>
              </a:spcAft>
              <a:buSzPts val="1400"/>
              <a:buChar char="▹"/>
              <a:defRPr sz="1867"/>
            </a:lvl4pPr>
            <a:lvl5pPr marL="3048420" lvl="4" indent="-423393" rtl="0">
              <a:spcBef>
                <a:spcPts val="0"/>
              </a:spcBef>
              <a:spcAft>
                <a:spcPts val="0"/>
              </a:spcAft>
              <a:buSzPts val="1400"/>
              <a:buChar char="▹"/>
              <a:defRPr sz="1867"/>
            </a:lvl5pPr>
            <a:lvl6pPr marL="3658105" lvl="5" indent="-423393" rtl="0">
              <a:spcBef>
                <a:spcPts val="0"/>
              </a:spcBef>
              <a:spcAft>
                <a:spcPts val="0"/>
              </a:spcAft>
              <a:buSzPts val="1400"/>
              <a:buChar char="▹"/>
              <a:defRPr sz="1867"/>
            </a:lvl6pPr>
            <a:lvl7pPr marL="4267788" lvl="6" indent="-423393" rtl="0">
              <a:spcBef>
                <a:spcPts val="0"/>
              </a:spcBef>
              <a:spcAft>
                <a:spcPts val="0"/>
              </a:spcAft>
              <a:buSzPts val="1400"/>
              <a:buChar char="▹"/>
              <a:defRPr sz="1867"/>
            </a:lvl7pPr>
            <a:lvl8pPr marL="4877471" lvl="7" indent="-423393" rtl="0">
              <a:spcBef>
                <a:spcPts val="0"/>
              </a:spcBef>
              <a:spcAft>
                <a:spcPts val="0"/>
              </a:spcAft>
              <a:buSzPts val="1400"/>
              <a:buChar char="▹"/>
              <a:defRPr sz="1867"/>
            </a:lvl8pPr>
            <a:lvl9pPr marL="5487156" lvl="8" indent="-423393" rtl="0">
              <a:spcBef>
                <a:spcPts val="0"/>
              </a:spcBef>
              <a:spcAft>
                <a:spcPts val="0"/>
              </a:spcAft>
              <a:buSzPts val="1400"/>
              <a:buChar char="▹"/>
              <a:defRPr sz="1867"/>
            </a:lvl9pPr>
          </a:lstStyle>
          <a:p>
            <a:endParaRPr/>
          </a:p>
        </p:txBody>
      </p:sp>
      <p:sp>
        <p:nvSpPr>
          <p:cNvPr id="36" name="Shape 36"/>
          <p:cNvSpPr txBox="1">
            <a:spLocks noGrp="1"/>
          </p:cNvSpPr>
          <p:nvPr>
            <p:ph type="body" idx="3"/>
          </p:nvPr>
        </p:nvSpPr>
        <p:spPr>
          <a:xfrm>
            <a:off x="7453528" y="2147273"/>
            <a:ext cx="3009600" cy="3324619"/>
          </a:xfrm>
          <a:prstGeom prst="rect">
            <a:avLst/>
          </a:prstGeom>
        </p:spPr>
        <p:txBody>
          <a:bodyPr spcFirstLastPara="1" wrap="square" lIns="91425" tIns="91425" rIns="91425" bIns="91425" anchor="t" anchorCtr="0"/>
          <a:lstStyle>
            <a:lvl1pPr marL="609685" lvl="0" indent="-423393" rtl="0">
              <a:spcBef>
                <a:spcPts val="800"/>
              </a:spcBef>
              <a:spcAft>
                <a:spcPts val="0"/>
              </a:spcAft>
              <a:buClr>
                <a:srgbClr val="E61E26"/>
              </a:buClr>
              <a:buSzPts val="1400"/>
              <a:buChar char="▪"/>
              <a:defRPr sz="1867" baseline="0">
                <a:latin typeface="Arial" panose="020B0604020202020204" pitchFamily="34" charset="0"/>
              </a:defRPr>
            </a:lvl1pPr>
            <a:lvl2pPr marL="1219367" lvl="1" indent="-423393" rtl="0">
              <a:spcBef>
                <a:spcPts val="0"/>
              </a:spcBef>
              <a:spcAft>
                <a:spcPts val="0"/>
              </a:spcAft>
              <a:buSzPts val="1400"/>
              <a:buChar char="▫"/>
              <a:defRPr sz="1867"/>
            </a:lvl2pPr>
            <a:lvl3pPr marL="1829053" lvl="2" indent="-423393" rtl="0">
              <a:spcBef>
                <a:spcPts val="0"/>
              </a:spcBef>
              <a:spcAft>
                <a:spcPts val="0"/>
              </a:spcAft>
              <a:buSzPts val="1400"/>
              <a:buChar char="▸"/>
              <a:defRPr sz="1867"/>
            </a:lvl3pPr>
            <a:lvl4pPr marL="2438737" lvl="3" indent="-423393" rtl="0">
              <a:spcBef>
                <a:spcPts val="0"/>
              </a:spcBef>
              <a:spcAft>
                <a:spcPts val="0"/>
              </a:spcAft>
              <a:buSzPts val="1400"/>
              <a:buChar char="▹"/>
              <a:defRPr sz="1867"/>
            </a:lvl4pPr>
            <a:lvl5pPr marL="3048420" lvl="4" indent="-423393" rtl="0">
              <a:spcBef>
                <a:spcPts val="0"/>
              </a:spcBef>
              <a:spcAft>
                <a:spcPts val="0"/>
              </a:spcAft>
              <a:buSzPts val="1400"/>
              <a:buChar char="▹"/>
              <a:defRPr sz="1867"/>
            </a:lvl5pPr>
            <a:lvl6pPr marL="3658105" lvl="5" indent="-423393" rtl="0">
              <a:spcBef>
                <a:spcPts val="0"/>
              </a:spcBef>
              <a:spcAft>
                <a:spcPts val="0"/>
              </a:spcAft>
              <a:buSzPts val="1400"/>
              <a:buChar char="▹"/>
              <a:defRPr sz="1867"/>
            </a:lvl6pPr>
            <a:lvl7pPr marL="4267788" lvl="6" indent="-423393" rtl="0">
              <a:spcBef>
                <a:spcPts val="0"/>
              </a:spcBef>
              <a:spcAft>
                <a:spcPts val="0"/>
              </a:spcAft>
              <a:buSzPts val="1400"/>
              <a:buChar char="▹"/>
              <a:defRPr sz="1867"/>
            </a:lvl7pPr>
            <a:lvl8pPr marL="4877471" lvl="7" indent="-423393" rtl="0">
              <a:spcBef>
                <a:spcPts val="0"/>
              </a:spcBef>
              <a:spcAft>
                <a:spcPts val="0"/>
              </a:spcAft>
              <a:buSzPts val="1400"/>
              <a:buChar char="▹"/>
              <a:defRPr sz="1867"/>
            </a:lvl8pPr>
            <a:lvl9pPr marL="5487156" lvl="8" indent="-423393" rtl="0">
              <a:spcBef>
                <a:spcPts val="0"/>
              </a:spcBef>
              <a:spcAft>
                <a:spcPts val="0"/>
              </a:spcAft>
              <a:buSzPts val="1400"/>
              <a:buChar char="▹"/>
              <a:defRPr sz="1867"/>
            </a:lvl9pPr>
          </a:lstStyle>
          <a:p>
            <a:endParaRPr/>
          </a:p>
        </p:txBody>
      </p:sp>
      <p:sp>
        <p:nvSpPr>
          <p:cNvPr id="38" name="Shape 38"/>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12" name="Shape 24"/>
          <p:cNvSpPr/>
          <p:nvPr userDrawn="1"/>
        </p:nvSpPr>
        <p:spPr>
          <a:xfrm>
            <a:off x="772000" y="493997"/>
            <a:ext cx="72400" cy="752139"/>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3" name="Shape 22"/>
          <p:cNvSpPr txBox="1">
            <a:spLocks noGrp="1"/>
          </p:cNvSpPr>
          <p:nvPr>
            <p:ph type="title"/>
          </p:nvPr>
        </p:nvSpPr>
        <p:spPr>
          <a:xfrm>
            <a:off x="1125901" y="563333"/>
            <a:ext cx="8818200" cy="613460"/>
          </a:xfrm>
          <a:prstGeom prst="rect">
            <a:avLst/>
          </a:prstGeom>
        </p:spPr>
        <p:txBody>
          <a:bodyPr spcFirstLastPara="1" wrap="square" lIns="91425" tIns="91425" rIns="91425" bIns="91425" anchor="t" anchorCtr="0"/>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421641328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E61E26">
              <a:alpha val="85000"/>
            </a:srgbClr>
          </a:solidFill>
          <a:ln>
            <a:solidFill>
              <a:srgbClr val="E61E26"/>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49028617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39"/>
        <p:cNvGrpSpPr/>
        <p:nvPr/>
      </p:nvGrpSpPr>
      <p:grpSpPr>
        <a:xfrm>
          <a:off x="0" y="0"/>
          <a:ext cx="0" cy="0"/>
          <a:chOff x="0" y="0"/>
          <a:chExt cx="0" cy="0"/>
        </a:xfrm>
      </p:grpSpPr>
      <p:sp>
        <p:nvSpPr>
          <p:cNvPr id="42" name="Shape 42"/>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8" name="Shape 22"/>
          <p:cNvSpPr txBox="1">
            <a:spLocks noGrp="1"/>
          </p:cNvSpPr>
          <p:nvPr>
            <p:ph type="title"/>
          </p:nvPr>
        </p:nvSpPr>
        <p:spPr>
          <a:xfrm>
            <a:off x="1125901" y="563333"/>
            <a:ext cx="8818200" cy="613460"/>
          </a:xfrm>
          <a:prstGeom prst="rect">
            <a:avLst/>
          </a:prstGeom>
        </p:spPr>
        <p:txBody>
          <a:bodyPr spcFirstLastPara="1" wrap="square" lIns="91425" tIns="91425" rIns="91425" bIns="91425" anchor="t" anchorCtr="0"/>
          <a:lstStyle>
            <a:lvl1pPr lvl="0">
              <a:spcBef>
                <a:spcPts val="0"/>
              </a:spcBef>
              <a:spcAft>
                <a:spcPts val="0"/>
              </a:spcAft>
              <a:buSzPts val="2600"/>
              <a:buNone/>
              <a:defRPr baseline="0">
                <a:latin typeface="Poppins" panose="020B0604020202020204" charset="0"/>
                <a:cs typeface="Poppins" panose="020B060402020202020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9" name="Shape 24"/>
          <p:cNvSpPr/>
          <p:nvPr userDrawn="1"/>
        </p:nvSpPr>
        <p:spPr>
          <a:xfrm>
            <a:off x="772000" y="493997"/>
            <a:ext cx="72400" cy="752139"/>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1"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latin typeface="Poppins" panose="020B0604020202020204" charset="0"/>
                <a:cs typeface="Poppins" panose="020B0604020202020204" charset="0"/>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133456359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color" preserve="1">
  <p:cSld name="Title only color">
    <p:spTree>
      <p:nvGrpSpPr>
        <p:cNvPr id="1" name="Shape 43"/>
        <p:cNvGrpSpPr/>
        <p:nvPr/>
      </p:nvGrpSpPr>
      <p:grpSpPr>
        <a:xfrm>
          <a:off x="0" y="0"/>
          <a:ext cx="0" cy="0"/>
          <a:chOff x="0" y="0"/>
          <a:chExt cx="0" cy="0"/>
        </a:xfrm>
      </p:grpSpPr>
      <p:sp>
        <p:nvSpPr>
          <p:cNvPr id="44" name="Shape 44"/>
          <p:cNvSpPr/>
          <p:nvPr/>
        </p:nvSpPr>
        <p:spPr>
          <a:xfrm>
            <a:off x="0" y="0"/>
            <a:ext cx="12192000" cy="49944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5" name="Shape 45"/>
          <p:cNvSpPr txBox="1">
            <a:spLocks noGrp="1"/>
          </p:cNvSpPr>
          <p:nvPr>
            <p:ph type="title"/>
          </p:nvPr>
        </p:nvSpPr>
        <p:spPr>
          <a:xfrm>
            <a:off x="1125907" y="563335"/>
            <a:ext cx="7265625" cy="617767"/>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600"/>
              <a:buNone/>
              <a:defRPr baseline="0">
                <a:solidFill>
                  <a:srgbClr val="FFFFFF"/>
                </a:solidFill>
                <a:latin typeface="Arial" panose="020B0604020202020204" pitchFamily="34" charset="0"/>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
        <p:nvSpPr>
          <p:cNvPr id="46" name="Shape 46"/>
          <p:cNvSpPr/>
          <p:nvPr/>
        </p:nvSpPr>
        <p:spPr>
          <a:xfrm>
            <a:off x="772000" y="493992"/>
            <a:ext cx="72400" cy="752139"/>
          </a:xfrm>
          <a:prstGeom prst="rect">
            <a:avLst/>
          </a:prstGeom>
          <a:solidFill>
            <a:srgbClr val="FFFFFF"/>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9"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29817020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half" preserve="1" userDrawn="1">
  <p:cSld name="Title only half">
    <p:spTree>
      <p:nvGrpSpPr>
        <p:cNvPr id="1" name="Shape 47"/>
        <p:cNvGrpSpPr/>
        <p:nvPr/>
      </p:nvGrpSpPr>
      <p:grpSpPr>
        <a:xfrm>
          <a:off x="0" y="0"/>
          <a:ext cx="0" cy="0"/>
          <a:chOff x="0" y="0"/>
          <a:chExt cx="0" cy="0"/>
        </a:xfrm>
      </p:grpSpPr>
      <p:sp>
        <p:nvSpPr>
          <p:cNvPr id="48" name="Shape 48"/>
          <p:cNvSpPr/>
          <p:nvPr/>
        </p:nvSpPr>
        <p:spPr>
          <a:xfrm>
            <a:off x="0" y="0"/>
            <a:ext cx="61040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1" name="Shape 51"/>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6" name="Shape 46"/>
          <p:cNvSpPr/>
          <p:nvPr userDrawn="1"/>
        </p:nvSpPr>
        <p:spPr>
          <a:xfrm>
            <a:off x="772000" y="493992"/>
            <a:ext cx="72400" cy="752139"/>
          </a:xfrm>
          <a:prstGeom prst="rect">
            <a:avLst/>
          </a:prstGeom>
          <a:solidFill>
            <a:srgbClr val="FFFFFF"/>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solidFill>
                <a:srgbClr val="FFFFFF"/>
              </a:solidFill>
            </a:endParaRPr>
          </a:p>
        </p:txBody>
      </p:sp>
      <p:sp>
        <p:nvSpPr>
          <p:cNvPr id="7" name="Shape 45"/>
          <p:cNvSpPr txBox="1">
            <a:spLocks noGrp="1"/>
          </p:cNvSpPr>
          <p:nvPr>
            <p:ph type="title"/>
          </p:nvPr>
        </p:nvSpPr>
        <p:spPr>
          <a:xfrm>
            <a:off x="1125907" y="563335"/>
            <a:ext cx="4474801" cy="617767"/>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600"/>
              <a:buNone/>
              <a:defRPr baseline="0">
                <a:solidFill>
                  <a:srgbClr val="FFFFFF"/>
                </a:solidFill>
                <a:latin typeface="Arial" panose="020B0604020202020204" pitchFamily="34" charset="0"/>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
        <p:nvSpPr>
          <p:cNvPr id="9"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28691701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background" preserve="1" userDrawn="1">
  <p:cSld name="Image background">
    <p:spTree>
      <p:nvGrpSpPr>
        <p:cNvPr id="1" name="Shape 52"/>
        <p:cNvGrpSpPr/>
        <p:nvPr/>
      </p:nvGrpSpPr>
      <p:grpSpPr>
        <a:xfrm>
          <a:off x="0" y="0"/>
          <a:ext cx="0" cy="0"/>
          <a:chOff x="0" y="0"/>
          <a:chExt cx="0" cy="0"/>
        </a:xfrm>
      </p:grpSpPr>
      <p:sp>
        <p:nvSpPr>
          <p:cNvPr id="53" name="Shape 53"/>
          <p:cNvSpPr/>
          <p:nvPr/>
        </p:nvSpPr>
        <p:spPr>
          <a:xfrm>
            <a:off x="1" y="0"/>
            <a:ext cx="3056000" cy="6858000"/>
          </a:xfrm>
          <a:prstGeom prst="rect">
            <a:avLst/>
          </a:prstGeom>
          <a:solidFill>
            <a:srgbClr val="F88927"/>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3" name="Text Placeholder 2"/>
          <p:cNvSpPr>
            <a:spLocks noGrp="1"/>
          </p:cNvSpPr>
          <p:nvPr>
            <p:ph type="body" sz="quarter" idx="13"/>
          </p:nvPr>
        </p:nvSpPr>
        <p:spPr>
          <a:xfrm>
            <a:off x="115233" y="1540934"/>
            <a:ext cx="2852100" cy="914400"/>
          </a:xfrm>
        </p:spPr>
        <p:txBody>
          <a:bodyPr/>
          <a:lstStyle>
            <a:lvl1pPr marL="347720" indent="-342955">
              <a:buClr>
                <a:schemeClr val="bg1"/>
              </a:buClr>
              <a:defRPr>
                <a:solidFill>
                  <a:schemeClr val="bg1"/>
                </a:solidFill>
              </a:defRPr>
            </a:lvl1pPr>
            <a:lvl2pPr marL="347720" indent="-342955">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115233" y="385762"/>
            <a:ext cx="2852100" cy="11432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9479917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reserve="1" userDrawn="1">
  <p:cSld name="1_Image background">
    <p:spTree>
      <p:nvGrpSpPr>
        <p:cNvPr id="1" name="Shape 52"/>
        <p:cNvGrpSpPr/>
        <p:nvPr/>
      </p:nvGrpSpPr>
      <p:grpSpPr>
        <a:xfrm>
          <a:off x="0" y="0"/>
          <a:ext cx="0" cy="0"/>
          <a:chOff x="0" y="0"/>
          <a:chExt cx="0" cy="0"/>
        </a:xfrm>
      </p:grpSpPr>
      <p:sp>
        <p:nvSpPr>
          <p:cNvPr id="53" name="Shape 53"/>
          <p:cNvSpPr/>
          <p:nvPr/>
        </p:nvSpPr>
        <p:spPr>
          <a:xfrm>
            <a:off x="1" y="0"/>
            <a:ext cx="3056000" cy="6858000"/>
          </a:xfrm>
          <a:prstGeom prst="rect">
            <a:avLst/>
          </a:prstGeom>
          <a:solidFill>
            <a:srgbClr val="D2388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3" name="Text Placeholder 2"/>
          <p:cNvSpPr>
            <a:spLocks noGrp="1"/>
          </p:cNvSpPr>
          <p:nvPr>
            <p:ph type="body" sz="quarter" idx="13"/>
          </p:nvPr>
        </p:nvSpPr>
        <p:spPr>
          <a:xfrm>
            <a:off x="115233" y="1540934"/>
            <a:ext cx="2852100" cy="914400"/>
          </a:xfrm>
        </p:spPr>
        <p:txBody>
          <a:bodyPr/>
          <a:lstStyle>
            <a:lvl1pPr marL="347720" indent="-342955">
              <a:buClr>
                <a:schemeClr val="bg1"/>
              </a:buClr>
              <a:defRPr>
                <a:solidFill>
                  <a:schemeClr val="bg1"/>
                </a:solidFill>
              </a:defRPr>
            </a:lvl1pPr>
            <a:lvl2pPr marL="347720" indent="-342955">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115233" y="385762"/>
            <a:ext cx="2852100" cy="11432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43929660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background" preserve="1" userDrawn="1">
  <p:cSld name="1_Image background">
    <p:spTree>
      <p:nvGrpSpPr>
        <p:cNvPr id="1" name="Shape 52"/>
        <p:cNvGrpSpPr/>
        <p:nvPr/>
      </p:nvGrpSpPr>
      <p:grpSpPr>
        <a:xfrm>
          <a:off x="0" y="0"/>
          <a:ext cx="0" cy="0"/>
          <a:chOff x="0" y="0"/>
          <a:chExt cx="0" cy="0"/>
        </a:xfrm>
      </p:grpSpPr>
      <p:sp>
        <p:nvSpPr>
          <p:cNvPr id="53" name="Shape 53"/>
          <p:cNvSpPr/>
          <p:nvPr/>
        </p:nvSpPr>
        <p:spPr>
          <a:xfrm>
            <a:off x="1" y="0"/>
            <a:ext cx="3056000" cy="6858000"/>
          </a:xfrm>
          <a:prstGeom prst="rect">
            <a:avLst/>
          </a:prstGeom>
          <a:solidFill>
            <a:srgbClr val="6BB8C8"/>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3" name="Text Placeholder 2"/>
          <p:cNvSpPr>
            <a:spLocks noGrp="1"/>
          </p:cNvSpPr>
          <p:nvPr>
            <p:ph type="body" sz="quarter" idx="13"/>
          </p:nvPr>
        </p:nvSpPr>
        <p:spPr>
          <a:xfrm>
            <a:off x="115233" y="1540934"/>
            <a:ext cx="2852100" cy="914400"/>
          </a:xfrm>
        </p:spPr>
        <p:txBody>
          <a:bodyPr/>
          <a:lstStyle>
            <a:lvl1pPr marL="347720" indent="-342955">
              <a:buClr>
                <a:schemeClr val="bg1"/>
              </a:buClr>
              <a:defRPr>
                <a:solidFill>
                  <a:schemeClr val="bg1"/>
                </a:solidFill>
              </a:defRPr>
            </a:lvl1pPr>
            <a:lvl2pPr marL="347720" indent="-342955">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115233" y="385762"/>
            <a:ext cx="2852100" cy="11432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6278126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background" preserve="1" userDrawn="1">
  <p:cSld name="1_Image background">
    <p:spTree>
      <p:nvGrpSpPr>
        <p:cNvPr id="1" name="Shape 52"/>
        <p:cNvGrpSpPr/>
        <p:nvPr/>
      </p:nvGrpSpPr>
      <p:grpSpPr>
        <a:xfrm>
          <a:off x="0" y="0"/>
          <a:ext cx="0" cy="0"/>
          <a:chOff x="0" y="0"/>
          <a:chExt cx="0" cy="0"/>
        </a:xfrm>
      </p:grpSpPr>
      <p:sp>
        <p:nvSpPr>
          <p:cNvPr id="53" name="Shape 53"/>
          <p:cNvSpPr/>
          <p:nvPr/>
        </p:nvSpPr>
        <p:spPr>
          <a:xfrm>
            <a:off x="1" y="0"/>
            <a:ext cx="3056000" cy="6858000"/>
          </a:xfrm>
          <a:prstGeom prst="rect">
            <a:avLst/>
          </a:prstGeom>
          <a:solidFill>
            <a:srgbClr val="797DAE"/>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3" name="Text Placeholder 2"/>
          <p:cNvSpPr>
            <a:spLocks noGrp="1"/>
          </p:cNvSpPr>
          <p:nvPr>
            <p:ph type="body" sz="quarter" idx="13"/>
          </p:nvPr>
        </p:nvSpPr>
        <p:spPr>
          <a:xfrm>
            <a:off x="115233" y="1540934"/>
            <a:ext cx="2852100" cy="914400"/>
          </a:xfrm>
        </p:spPr>
        <p:txBody>
          <a:bodyPr/>
          <a:lstStyle>
            <a:lvl1pPr marL="347720" indent="-342955">
              <a:buClr>
                <a:schemeClr val="bg1"/>
              </a:buClr>
              <a:defRPr>
                <a:solidFill>
                  <a:schemeClr val="bg1"/>
                </a:solidFill>
              </a:defRPr>
            </a:lvl1pPr>
            <a:lvl2pPr marL="347720" indent="-342955">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115233" y="385762"/>
            <a:ext cx="2852100" cy="11432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2662612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 background" preserve="1" userDrawn="1">
  <p:cSld name="1_Image background">
    <p:spTree>
      <p:nvGrpSpPr>
        <p:cNvPr id="1" name="Shape 52"/>
        <p:cNvGrpSpPr/>
        <p:nvPr/>
      </p:nvGrpSpPr>
      <p:grpSpPr>
        <a:xfrm>
          <a:off x="0" y="0"/>
          <a:ext cx="0" cy="0"/>
          <a:chOff x="0" y="0"/>
          <a:chExt cx="0" cy="0"/>
        </a:xfrm>
      </p:grpSpPr>
      <p:sp>
        <p:nvSpPr>
          <p:cNvPr id="53" name="Shape 53"/>
          <p:cNvSpPr/>
          <p:nvPr/>
        </p:nvSpPr>
        <p:spPr>
          <a:xfrm>
            <a:off x="1" y="0"/>
            <a:ext cx="3056000" cy="6858000"/>
          </a:xfrm>
          <a:prstGeom prst="rect">
            <a:avLst/>
          </a:prstGeom>
          <a:solidFill>
            <a:srgbClr val="9FD26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3" name="Text Placeholder 2"/>
          <p:cNvSpPr>
            <a:spLocks noGrp="1"/>
          </p:cNvSpPr>
          <p:nvPr>
            <p:ph type="body" sz="quarter" idx="13"/>
          </p:nvPr>
        </p:nvSpPr>
        <p:spPr>
          <a:xfrm>
            <a:off x="115233" y="1540934"/>
            <a:ext cx="2852100" cy="914400"/>
          </a:xfrm>
        </p:spPr>
        <p:txBody>
          <a:bodyPr/>
          <a:lstStyle>
            <a:lvl1pPr marL="347720" indent="-342955">
              <a:buClr>
                <a:schemeClr val="bg1"/>
              </a:buClr>
              <a:defRPr>
                <a:solidFill>
                  <a:schemeClr val="bg1"/>
                </a:solidFill>
              </a:defRPr>
            </a:lvl1pPr>
            <a:lvl2pPr marL="347720" indent="-342955">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115233" y="385762"/>
            <a:ext cx="2852100" cy="11432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0779225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background" preserve="1" userDrawn="1">
  <p:cSld name="1_Image background">
    <p:spTree>
      <p:nvGrpSpPr>
        <p:cNvPr id="1" name="Shape 52"/>
        <p:cNvGrpSpPr/>
        <p:nvPr/>
      </p:nvGrpSpPr>
      <p:grpSpPr>
        <a:xfrm>
          <a:off x="0" y="0"/>
          <a:ext cx="0" cy="0"/>
          <a:chOff x="0" y="0"/>
          <a:chExt cx="0" cy="0"/>
        </a:xfrm>
      </p:grpSpPr>
      <p:sp>
        <p:nvSpPr>
          <p:cNvPr id="53" name="Shape 53"/>
          <p:cNvSpPr/>
          <p:nvPr/>
        </p:nvSpPr>
        <p:spPr>
          <a:xfrm>
            <a:off x="1" y="0"/>
            <a:ext cx="3056000" cy="6858000"/>
          </a:xfrm>
          <a:prstGeom prst="rect">
            <a:avLst/>
          </a:prstGeom>
          <a:solidFill>
            <a:srgbClr val="E5504C"/>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sp>
        <p:nvSpPr>
          <p:cNvPr id="3" name="Text Placeholder 2"/>
          <p:cNvSpPr>
            <a:spLocks noGrp="1"/>
          </p:cNvSpPr>
          <p:nvPr>
            <p:ph type="body" sz="quarter" idx="13"/>
          </p:nvPr>
        </p:nvSpPr>
        <p:spPr>
          <a:xfrm>
            <a:off x="115233" y="1540934"/>
            <a:ext cx="2852100" cy="914400"/>
          </a:xfrm>
        </p:spPr>
        <p:txBody>
          <a:bodyPr/>
          <a:lstStyle>
            <a:lvl1pPr marL="347720" indent="-342955">
              <a:buClr>
                <a:schemeClr val="bg1"/>
              </a:buClr>
              <a:defRPr>
                <a:solidFill>
                  <a:schemeClr val="bg1"/>
                </a:solidFill>
              </a:defRPr>
            </a:lvl1pPr>
            <a:lvl2pPr marL="347720" indent="-342955">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115233" y="385762"/>
            <a:ext cx="2852100" cy="11432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1556380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mage background" preserve="1">
  <p:cSld name="Image background">
    <p:spTree>
      <p:nvGrpSpPr>
        <p:cNvPr id="1" name="Shape 52"/>
        <p:cNvGrpSpPr/>
        <p:nvPr/>
      </p:nvGrpSpPr>
      <p:grpSpPr>
        <a:xfrm>
          <a:off x="0" y="0"/>
          <a:ext cx="0" cy="0"/>
          <a:chOff x="0" y="0"/>
          <a:chExt cx="0" cy="0"/>
        </a:xfrm>
      </p:grpSpPr>
      <p:sp>
        <p:nvSpPr>
          <p:cNvPr id="53" name="Shape 53"/>
          <p:cNvSpPr/>
          <p:nvPr/>
        </p:nvSpPr>
        <p:spPr>
          <a:xfrm>
            <a:off x="1" y="0"/>
            <a:ext cx="30560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4"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98448907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9FC61D">
              <a:alpha val="84706"/>
            </a:srgbClr>
          </a:solidFill>
          <a:ln>
            <a:solidFill>
              <a:srgbClr val="9FC61D"/>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FUNDRAISING</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13" name="Picture 12"/>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8"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16590728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844401" y="5714233"/>
            <a:ext cx="10738000" cy="692800"/>
          </a:xfrm>
          <a:prstGeom prst="rect">
            <a:avLst/>
          </a:prstGeom>
        </p:spPr>
        <p:txBody>
          <a:bodyPr spcFirstLastPara="1" wrap="square" lIns="91425" tIns="91425" rIns="91425" bIns="91425" anchor="t" anchorCtr="0"/>
          <a:lstStyle>
            <a:lvl1pPr marL="609685" lvl="0" indent="-304841">
              <a:spcBef>
                <a:spcPts val="480"/>
              </a:spcBef>
              <a:spcAft>
                <a:spcPts val="0"/>
              </a:spcAft>
              <a:buSzPts val="1400"/>
              <a:buNone/>
              <a:defRPr sz="1867" baseline="0">
                <a:latin typeface="Arial" panose="020B0604020202020204" pitchFamily="34" charset="0"/>
              </a:defRPr>
            </a:lvl1pPr>
          </a:lstStyle>
          <a:p>
            <a:endParaRPr/>
          </a:p>
        </p:txBody>
      </p:sp>
      <p:sp>
        <p:nvSpPr>
          <p:cNvPr id="56" name="Shape 56"/>
          <p:cNvSpPr/>
          <p:nvPr/>
        </p:nvSpPr>
        <p:spPr>
          <a:xfrm>
            <a:off x="772000" y="5957200"/>
            <a:ext cx="72400" cy="9008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57" name="Shape 57"/>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6"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183679052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8"/>
        <p:cNvGrpSpPr/>
        <p:nvPr/>
      </p:nvGrpSpPr>
      <p:grpSpPr>
        <a:xfrm>
          <a:off x="0" y="0"/>
          <a:ext cx="0" cy="0"/>
          <a:chOff x="0" y="0"/>
          <a:chExt cx="0" cy="0"/>
        </a:xfrm>
      </p:grpSpPr>
      <p:sp>
        <p:nvSpPr>
          <p:cNvPr id="59" name="Shape 59"/>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7"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2374345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color" preserve="1">
  <p:cSld name="Blank color">
    <p:spTree>
      <p:nvGrpSpPr>
        <p:cNvPr id="1" name="Shape 60"/>
        <p:cNvGrpSpPr/>
        <p:nvPr/>
      </p:nvGrpSpPr>
      <p:grpSpPr>
        <a:xfrm>
          <a:off x="0" y="0"/>
          <a:ext cx="0" cy="0"/>
          <a:chOff x="0" y="0"/>
          <a:chExt cx="0" cy="0"/>
        </a:xfrm>
      </p:grpSpPr>
      <p:sp>
        <p:nvSpPr>
          <p:cNvPr id="61" name="Shape 61"/>
          <p:cNvSpPr/>
          <p:nvPr/>
        </p:nvSpPr>
        <p:spPr>
          <a:xfrm>
            <a:off x="0" y="0"/>
            <a:ext cx="12192000" cy="34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7"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143191495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4"/>
          <p:cNvSpPr/>
          <p:nvPr userDrawn="1"/>
        </p:nvSpPr>
        <p:spPr>
          <a:xfrm>
            <a:off x="-34454" y="-27542"/>
            <a:ext cx="12292695" cy="1333804"/>
          </a:xfrm>
          <a:custGeom>
            <a:avLst/>
            <a:gdLst>
              <a:gd name="connsiteX0" fmla="*/ 0 w 9144000"/>
              <a:gd name="connsiteY0" fmla="*/ 0 h 6016547"/>
              <a:gd name="connsiteX1" fmla="*/ 9144000 w 9144000"/>
              <a:gd name="connsiteY1" fmla="*/ 0 h 6016547"/>
              <a:gd name="connsiteX2" fmla="*/ 9144000 w 9144000"/>
              <a:gd name="connsiteY2" fmla="*/ 6016547 h 6016547"/>
              <a:gd name="connsiteX3" fmla="*/ 0 w 9144000"/>
              <a:gd name="connsiteY3" fmla="*/ 6016547 h 6016547"/>
              <a:gd name="connsiteX4" fmla="*/ 0 w 9144000"/>
              <a:gd name="connsiteY4" fmla="*/ 0 h 6016547"/>
              <a:gd name="connsiteX0" fmla="*/ 0 w 9144000"/>
              <a:gd name="connsiteY0" fmla="*/ 0 h 6016547"/>
              <a:gd name="connsiteX1" fmla="*/ 9144000 w 9144000"/>
              <a:gd name="connsiteY1" fmla="*/ 0 h 6016547"/>
              <a:gd name="connsiteX2" fmla="*/ 9144000 w 9144000"/>
              <a:gd name="connsiteY2" fmla="*/ 6016547 h 6016547"/>
              <a:gd name="connsiteX3" fmla="*/ 2145365 w 9144000"/>
              <a:gd name="connsiteY3" fmla="*/ 6016547 h 6016547"/>
              <a:gd name="connsiteX4" fmla="*/ 0 w 9144000"/>
              <a:gd name="connsiteY4" fmla="*/ 6016547 h 6016547"/>
              <a:gd name="connsiteX5" fmla="*/ 0 w 9144000"/>
              <a:gd name="connsiteY5" fmla="*/ 0 h 6016547"/>
              <a:gd name="connsiteX0" fmla="*/ 0 w 9144000"/>
              <a:gd name="connsiteY0" fmla="*/ 0 h 6016547"/>
              <a:gd name="connsiteX1" fmla="*/ 9144000 w 9144000"/>
              <a:gd name="connsiteY1" fmla="*/ 0 h 6016547"/>
              <a:gd name="connsiteX2" fmla="*/ 9144000 w 9144000"/>
              <a:gd name="connsiteY2" fmla="*/ 6016547 h 6016547"/>
              <a:gd name="connsiteX3" fmla="*/ 6547061 w 9144000"/>
              <a:gd name="connsiteY3" fmla="*/ 6016547 h 6016547"/>
              <a:gd name="connsiteX4" fmla="*/ 2145365 w 9144000"/>
              <a:gd name="connsiteY4" fmla="*/ 6016547 h 6016547"/>
              <a:gd name="connsiteX5" fmla="*/ 0 w 9144000"/>
              <a:gd name="connsiteY5" fmla="*/ 6016547 h 6016547"/>
              <a:gd name="connsiteX6" fmla="*/ 0 w 9144000"/>
              <a:gd name="connsiteY6" fmla="*/ 0 h 6016547"/>
              <a:gd name="connsiteX0" fmla="*/ 0 w 9144000"/>
              <a:gd name="connsiteY0" fmla="*/ 0 h 6300113"/>
              <a:gd name="connsiteX1" fmla="*/ 9144000 w 9144000"/>
              <a:gd name="connsiteY1" fmla="*/ 0 h 6300113"/>
              <a:gd name="connsiteX2" fmla="*/ 9131670 w 9144000"/>
              <a:gd name="connsiteY2" fmla="*/ 6300113 h 6300113"/>
              <a:gd name="connsiteX3" fmla="*/ 6547061 w 9144000"/>
              <a:gd name="connsiteY3" fmla="*/ 6016547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145365 w 9144000"/>
              <a:gd name="connsiteY4" fmla="*/ 6016547 h 6300113"/>
              <a:gd name="connsiteX5" fmla="*/ 0 w 9144000"/>
              <a:gd name="connsiteY5" fmla="*/ 6016547 h 6300113"/>
              <a:gd name="connsiteX6" fmla="*/ 0 w 9144000"/>
              <a:gd name="connsiteY6" fmla="*/ 0 h 6300113"/>
              <a:gd name="connsiteX0" fmla="*/ 0 w 9144000"/>
              <a:gd name="connsiteY0" fmla="*/ 0 h 6300113"/>
              <a:gd name="connsiteX1" fmla="*/ 9144000 w 9144000"/>
              <a:gd name="connsiteY1" fmla="*/ 0 h 6300113"/>
              <a:gd name="connsiteX2" fmla="*/ 9131670 w 9144000"/>
              <a:gd name="connsiteY2" fmla="*/ 6300113 h 6300113"/>
              <a:gd name="connsiteX3" fmla="*/ 5955236 w 9144000"/>
              <a:gd name="connsiteY3" fmla="*/ 5856270 h 6300113"/>
              <a:gd name="connsiteX4" fmla="*/ 2798838 w 9144000"/>
              <a:gd name="connsiteY4" fmla="*/ 6287784 h 6300113"/>
              <a:gd name="connsiteX5" fmla="*/ 0 w 9144000"/>
              <a:gd name="connsiteY5" fmla="*/ 6016547 h 6300113"/>
              <a:gd name="connsiteX6" fmla="*/ 0 w 9144000"/>
              <a:gd name="connsiteY6" fmla="*/ 0 h 6300113"/>
              <a:gd name="connsiteX0" fmla="*/ 0 w 9156329"/>
              <a:gd name="connsiteY0" fmla="*/ 0 h 6287784"/>
              <a:gd name="connsiteX1" fmla="*/ 9144000 w 9156329"/>
              <a:gd name="connsiteY1" fmla="*/ 0 h 6287784"/>
              <a:gd name="connsiteX2" fmla="*/ 9156329 w 9156329"/>
              <a:gd name="connsiteY2" fmla="*/ 6287784 h 6287784"/>
              <a:gd name="connsiteX3" fmla="*/ 5955236 w 9156329"/>
              <a:gd name="connsiteY3" fmla="*/ 5856270 h 6287784"/>
              <a:gd name="connsiteX4" fmla="*/ 2798838 w 9156329"/>
              <a:gd name="connsiteY4" fmla="*/ 6287784 h 6287784"/>
              <a:gd name="connsiteX5" fmla="*/ 0 w 9156329"/>
              <a:gd name="connsiteY5" fmla="*/ 6016547 h 6287784"/>
              <a:gd name="connsiteX6" fmla="*/ 0 w 9156329"/>
              <a:gd name="connsiteY6" fmla="*/ 0 h 6287784"/>
              <a:gd name="connsiteX0" fmla="*/ 0 w 9156329"/>
              <a:gd name="connsiteY0" fmla="*/ 0 h 6287784"/>
              <a:gd name="connsiteX1" fmla="*/ 9144000 w 9156329"/>
              <a:gd name="connsiteY1" fmla="*/ 0 h 6287784"/>
              <a:gd name="connsiteX2" fmla="*/ 9156329 w 9156329"/>
              <a:gd name="connsiteY2" fmla="*/ 6287784 h 6287784"/>
              <a:gd name="connsiteX3" fmla="*/ 5979895 w 9156329"/>
              <a:gd name="connsiteY3" fmla="*/ 6004218 h 6287784"/>
              <a:gd name="connsiteX4" fmla="*/ 2798838 w 9156329"/>
              <a:gd name="connsiteY4" fmla="*/ 6287784 h 6287784"/>
              <a:gd name="connsiteX5" fmla="*/ 0 w 9156329"/>
              <a:gd name="connsiteY5" fmla="*/ 6016547 h 6287784"/>
              <a:gd name="connsiteX6" fmla="*/ 0 w 9156329"/>
              <a:gd name="connsiteY6" fmla="*/ 0 h 6287784"/>
              <a:gd name="connsiteX0" fmla="*/ 12329 w 9168658"/>
              <a:gd name="connsiteY0" fmla="*/ 0 h 6287784"/>
              <a:gd name="connsiteX1" fmla="*/ 9156329 w 9168658"/>
              <a:gd name="connsiteY1" fmla="*/ 0 h 6287784"/>
              <a:gd name="connsiteX2" fmla="*/ 9168658 w 9168658"/>
              <a:gd name="connsiteY2" fmla="*/ 6287784 h 6287784"/>
              <a:gd name="connsiteX3" fmla="*/ 5992224 w 9168658"/>
              <a:gd name="connsiteY3" fmla="*/ 6004218 h 6287784"/>
              <a:gd name="connsiteX4" fmla="*/ 2811167 w 9168658"/>
              <a:gd name="connsiteY4" fmla="*/ 6287784 h 6287784"/>
              <a:gd name="connsiteX5" fmla="*/ 0 w 9168658"/>
              <a:gd name="connsiteY5" fmla="*/ 5118287 h 6287784"/>
              <a:gd name="connsiteX6" fmla="*/ 12329 w 9168658"/>
              <a:gd name="connsiteY6" fmla="*/ 0 h 6287784"/>
              <a:gd name="connsiteX0" fmla="*/ 12329 w 9168658"/>
              <a:gd name="connsiteY0" fmla="*/ 0 h 6287784"/>
              <a:gd name="connsiteX1" fmla="*/ 9156329 w 9168658"/>
              <a:gd name="connsiteY1" fmla="*/ 0 h 6287784"/>
              <a:gd name="connsiteX2" fmla="*/ 9168658 w 9168658"/>
              <a:gd name="connsiteY2" fmla="*/ 6287784 h 6287784"/>
              <a:gd name="connsiteX3" fmla="*/ 5979895 w 9168658"/>
              <a:gd name="connsiteY3" fmla="*/ 4836482 h 6287784"/>
              <a:gd name="connsiteX4" fmla="*/ 2811167 w 9168658"/>
              <a:gd name="connsiteY4" fmla="*/ 6287784 h 6287784"/>
              <a:gd name="connsiteX5" fmla="*/ 0 w 9168658"/>
              <a:gd name="connsiteY5" fmla="*/ 5118287 h 6287784"/>
              <a:gd name="connsiteX6" fmla="*/ 12329 w 9168658"/>
              <a:gd name="connsiteY6" fmla="*/ 0 h 6287784"/>
              <a:gd name="connsiteX0" fmla="*/ 12329 w 9168658"/>
              <a:gd name="connsiteY0" fmla="*/ 0 h 7304294"/>
              <a:gd name="connsiteX1" fmla="*/ 9156329 w 9168658"/>
              <a:gd name="connsiteY1" fmla="*/ 0 h 7304294"/>
              <a:gd name="connsiteX2" fmla="*/ 9168658 w 9168658"/>
              <a:gd name="connsiteY2" fmla="*/ 6287784 h 7304294"/>
              <a:gd name="connsiteX3" fmla="*/ 5979895 w 9168658"/>
              <a:gd name="connsiteY3" fmla="*/ 4836482 h 7304294"/>
              <a:gd name="connsiteX4" fmla="*/ 2811167 w 9168658"/>
              <a:gd name="connsiteY4" fmla="*/ 7304294 h 7304294"/>
              <a:gd name="connsiteX5" fmla="*/ 0 w 9168658"/>
              <a:gd name="connsiteY5" fmla="*/ 5118287 h 7304294"/>
              <a:gd name="connsiteX6" fmla="*/ 12329 w 9168658"/>
              <a:gd name="connsiteY6" fmla="*/ 0 h 7304294"/>
              <a:gd name="connsiteX0" fmla="*/ 12329 w 9168658"/>
              <a:gd name="connsiteY0" fmla="*/ 0 h 7304294"/>
              <a:gd name="connsiteX1" fmla="*/ 9156329 w 9168658"/>
              <a:gd name="connsiteY1" fmla="*/ 0 h 7304294"/>
              <a:gd name="connsiteX2" fmla="*/ 9168658 w 9168658"/>
              <a:gd name="connsiteY2" fmla="*/ 6287784 h 7304294"/>
              <a:gd name="connsiteX3" fmla="*/ 6004556 w 9168658"/>
              <a:gd name="connsiteY3" fmla="*/ 3650553 h 7304294"/>
              <a:gd name="connsiteX4" fmla="*/ 2811167 w 9168658"/>
              <a:gd name="connsiteY4" fmla="*/ 7304294 h 7304294"/>
              <a:gd name="connsiteX5" fmla="*/ 0 w 9168658"/>
              <a:gd name="connsiteY5" fmla="*/ 5118287 h 7304294"/>
              <a:gd name="connsiteX6" fmla="*/ 12329 w 9168658"/>
              <a:gd name="connsiteY6" fmla="*/ 0 h 7304294"/>
              <a:gd name="connsiteX0" fmla="*/ 12329 w 9205647"/>
              <a:gd name="connsiteY0" fmla="*/ 0 h 7304294"/>
              <a:gd name="connsiteX1" fmla="*/ 9156329 w 9205647"/>
              <a:gd name="connsiteY1" fmla="*/ 0 h 7304294"/>
              <a:gd name="connsiteX2" fmla="*/ 9205647 w 9205647"/>
              <a:gd name="connsiteY2" fmla="*/ 7304294 h 7304294"/>
              <a:gd name="connsiteX3" fmla="*/ 6004556 w 9205647"/>
              <a:gd name="connsiteY3" fmla="*/ 3650553 h 7304294"/>
              <a:gd name="connsiteX4" fmla="*/ 2811167 w 9205647"/>
              <a:gd name="connsiteY4" fmla="*/ 7304294 h 7304294"/>
              <a:gd name="connsiteX5" fmla="*/ 0 w 9205647"/>
              <a:gd name="connsiteY5" fmla="*/ 5118287 h 7304294"/>
              <a:gd name="connsiteX6" fmla="*/ 12329 w 9205647"/>
              <a:gd name="connsiteY6" fmla="*/ 0 h 7304294"/>
              <a:gd name="connsiteX0" fmla="*/ 12329 w 9218523"/>
              <a:gd name="connsiteY0" fmla="*/ 338837 h 7643131"/>
              <a:gd name="connsiteX1" fmla="*/ 9217977 w 9218523"/>
              <a:gd name="connsiteY1" fmla="*/ 0 h 7643131"/>
              <a:gd name="connsiteX2" fmla="*/ 9205647 w 9218523"/>
              <a:gd name="connsiteY2" fmla="*/ 7643131 h 7643131"/>
              <a:gd name="connsiteX3" fmla="*/ 6004556 w 9218523"/>
              <a:gd name="connsiteY3" fmla="*/ 3989390 h 7643131"/>
              <a:gd name="connsiteX4" fmla="*/ 2811167 w 9218523"/>
              <a:gd name="connsiteY4" fmla="*/ 7643131 h 7643131"/>
              <a:gd name="connsiteX5" fmla="*/ 0 w 9218523"/>
              <a:gd name="connsiteY5" fmla="*/ 5457124 h 7643131"/>
              <a:gd name="connsiteX6" fmla="*/ 12329 w 9218523"/>
              <a:gd name="connsiteY6" fmla="*/ 338837 h 7643131"/>
              <a:gd name="connsiteX0" fmla="*/ 12329 w 9218523"/>
              <a:gd name="connsiteY0" fmla="*/ 338837 h 7812549"/>
              <a:gd name="connsiteX1" fmla="*/ 9217977 w 9218523"/>
              <a:gd name="connsiteY1" fmla="*/ 0 h 7812549"/>
              <a:gd name="connsiteX2" fmla="*/ 9205647 w 9218523"/>
              <a:gd name="connsiteY2" fmla="*/ 7812549 h 7812549"/>
              <a:gd name="connsiteX3" fmla="*/ 6004556 w 9218523"/>
              <a:gd name="connsiteY3" fmla="*/ 3989390 h 7812549"/>
              <a:gd name="connsiteX4" fmla="*/ 2811167 w 9218523"/>
              <a:gd name="connsiteY4" fmla="*/ 7643131 h 7812549"/>
              <a:gd name="connsiteX5" fmla="*/ 0 w 9218523"/>
              <a:gd name="connsiteY5" fmla="*/ 5457124 h 7812549"/>
              <a:gd name="connsiteX6" fmla="*/ 12329 w 9218523"/>
              <a:gd name="connsiteY6" fmla="*/ 338837 h 7812549"/>
              <a:gd name="connsiteX0" fmla="*/ 1186 w 9219709"/>
              <a:gd name="connsiteY0" fmla="*/ 45022 h 7812549"/>
              <a:gd name="connsiteX1" fmla="*/ 9219163 w 9219709"/>
              <a:gd name="connsiteY1" fmla="*/ 0 h 7812549"/>
              <a:gd name="connsiteX2" fmla="*/ 9206833 w 9219709"/>
              <a:gd name="connsiteY2" fmla="*/ 7812549 h 7812549"/>
              <a:gd name="connsiteX3" fmla="*/ 6005742 w 9219709"/>
              <a:gd name="connsiteY3" fmla="*/ 3989390 h 7812549"/>
              <a:gd name="connsiteX4" fmla="*/ 2812353 w 9219709"/>
              <a:gd name="connsiteY4" fmla="*/ 7643131 h 7812549"/>
              <a:gd name="connsiteX5" fmla="*/ 1186 w 9219709"/>
              <a:gd name="connsiteY5" fmla="*/ 5457124 h 7812549"/>
              <a:gd name="connsiteX6" fmla="*/ 1186 w 9219709"/>
              <a:gd name="connsiteY6" fmla="*/ 45022 h 7812549"/>
              <a:gd name="connsiteX0" fmla="*/ 1186 w 9219709"/>
              <a:gd name="connsiteY0" fmla="*/ 0 h 7826290"/>
              <a:gd name="connsiteX1" fmla="*/ 9219163 w 9219709"/>
              <a:gd name="connsiteY1" fmla="*/ 13741 h 7826290"/>
              <a:gd name="connsiteX2" fmla="*/ 9206833 w 9219709"/>
              <a:gd name="connsiteY2" fmla="*/ 7826290 h 7826290"/>
              <a:gd name="connsiteX3" fmla="*/ 6005742 w 9219709"/>
              <a:gd name="connsiteY3" fmla="*/ 4003131 h 7826290"/>
              <a:gd name="connsiteX4" fmla="*/ 2812353 w 9219709"/>
              <a:gd name="connsiteY4" fmla="*/ 7656872 h 7826290"/>
              <a:gd name="connsiteX5" fmla="*/ 1186 w 9219709"/>
              <a:gd name="connsiteY5" fmla="*/ 5470865 h 7826290"/>
              <a:gd name="connsiteX6" fmla="*/ 1186 w 9219709"/>
              <a:gd name="connsiteY6" fmla="*/ 0 h 7826290"/>
              <a:gd name="connsiteX0" fmla="*/ 1186 w 9219709"/>
              <a:gd name="connsiteY0" fmla="*/ 0 h 7826290"/>
              <a:gd name="connsiteX1" fmla="*/ 9219163 w 9219709"/>
              <a:gd name="connsiteY1" fmla="*/ 13741 h 7826290"/>
              <a:gd name="connsiteX2" fmla="*/ 9206833 w 9219709"/>
              <a:gd name="connsiteY2" fmla="*/ 7826290 h 7826290"/>
              <a:gd name="connsiteX3" fmla="*/ 6005742 w 9219709"/>
              <a:gd name="connsiteY3" fmla="*/ 4003131 h 7826290"/>
              <a:gd name="connsiteX4" fmla="*/ 2775364 w 9219709"/>
              <a:gd name="connsiteY4" fmla="*/ 6129040 h 7826290"/>
              <a:gd name="connsiteX5" fmla="*/ 1186 w 9219709"/>
              <a:gd name="connsiteY5" fmla="*/ 5470865 h 7826290"/>
              <a:gd name="connsiteX6" fmla="*/ 1186 w 9219709"/>
              <a:gd name="connsiteY6" fmla="*/ 0 h 7826290"/>
              <a:gd name="connsiteX0" fmla="*/ 1186 w 9219709"/>
              <a:gd name="connsiteY0" fmla="*/ 0 h 7826290"/>
              <a:gd name="connsiteX1" fmla="*/ 9219163 w 9219709"/>
              <a:gd name="connsiteY1" fmla="*/ 13741 h 7826290"/>
              <a:gd name="connsiteX2" fmla="*/ 9206833 w 9219709"/>
              <a:gd name="connsiteY2" fmla="*/ 7826290 h 7826290"/>
              <a:gd name="connsiteX3" fmla="*/ 6203018 w 9219709"/>
              <a:gd name="connsiteY3" fmla="*/ 4943335 h 7826290"/>
              <a:gd name="connsiteX4" fmla="*/ 2775364 w 9219709"/>
              <a:gd name="connsiteY4" fmla="*/ 6129040 h 7826290"/>
              <a:gd name="connsiteX5" fmla="*/ 1186 w 9219709"/>
              <a:gd name="connsiteY5" fmla="*/ 5470865 h 7826290"/>
              <a:gd name="connsiteX6" fmla="*/ 1186 w 9219709"/>
              <a:gd name="connsiteY6" fmla="*/ 0 h 7826290"/>
              <a:gd name="connsiteX0" fmla="*/ 1186 w 9219519"/>
              <a:gd name="connsiteY0" fmla="*/ 0 h 6357218"/>
              <a:gd name="connsiteX1" fmla="*/ 9219163 w 9219519"/>
              <a:gd name="connsiteY1" fmla="*/ 13741 h 6357218"/>
              <a:gd name="connsiteX2" fmla="*/ 9194504 w 9219519"/>
              <a:gd name="connsiteY2" fmla="*/ 6357218 h 6357218"/>
              <a:gd name="connsiteX3" fmla="*/ 6203018 w 9219519"/>
              <a:gd name="connsiteY3" fmla="*/ 4943335 h 6357218"/>
              <a:gd name="connsiteX4" fmla="*/ 2775364 w 9219519"/>
              <a:gd name="connsiteY4" fmla="*/ 6129040 h 6357218"/>
              <a:gd name="connsiteX5" fmla="*/ 1186 w 9219519"/>
              <a:gd name="connsiteY5" fmla="*/ 5470865 h 6357218"/>
              <a:gd name="connsiteX6" fmla="*/ 1186 w 9219519"/>
              <a:gd name="connsiteY6" fmla="*/ 0 h 6357218"/>
              <a:gd name="connsiteX0" fmla="*/ 1186 w 9219519"/>
              <a:gd name="connsiteY0" fmla="*/ 0 h 6357218"/>
              <a:gd name="connsiteX1" fmla="*/ 9219163 w 9219519"/>
              <a:gd name="connsiteY1" fmla="*/ 13741 h 6357218"/>
              <a:gd name="connsiteX2" fmla="*/ 9194504 w 9219519"/>
              <a:gd name="connsiteY2" fmla="*/ 6357218 h 6357218"/>
              <a:gd name="connsiteX3" fmla="*/ 6215348 w 9219519"/>
              <a:gd name="connsiteY3" fmla="*/ 5178386 h 6357218"/>
              <a:gd name="connsiteX4" fmla="*/ 2775364 w 9219519"/>
              <a:gd name="connsiteY4" fmla="*/ 6129040 h 6357218"/>
              <a:gd name="connsiteX5" fmla="*/ 1186 w 9219519"/>
              <a:gd name="connsiteY5" fmla="*/ 5470865 h 6357218"/>
              <a:gd name="connsiteX6" fmla="*/ 1186 w 9219519"/>
              <a:gd name="connsiteY6" fmla="*/ 0 h 635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9519" h="6357218">
                <a:moveTo>
                  <a:pt x="1186" y="0"/>
                </a:moveTo>
                <a:lnTo>
                  <a:pt x="9219163" y="13741"/>
                </a:lnTo>
                <a:cubicBezTo>
                  <a:pt x="9223273" y="2109669"/>
                  <a:pt x="9190394" y="4261290"/>
                  <a:pt x="9194504" y="6357218"/>
                </a:cubicBezTo>
                <a:lnTo>
                  <a:pt x="6215348" y="5178386"/>
                </a:lnTo>
                <a:lnTo>
                  <a:pt x="2775364" y="6129040"/>
                </a:lnTo>
                <a:lnTo>
                  <a:pt x="1186" y="5470865"/>
                </a:lnTo>
                <a:cubicBezTo>
                  <a:pt x="5296" y="3764769"/>
                  <a:pt x="-2924" y="1706096"/>
                  <a:pt x="1186" y="0"/>
                </a:cubicBezTo>
                <a:close/>
              </a:path>
            </a:pathLst>
          </a:custGeom>
          <a:solidFill>
            <a:srgbClr val="E5504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8" name="Title 1"/>
          <p:cNvSpPr>
            <a:spLocks noGrp="1"/>
          </p:cNvSpPr>
          <p:nvPr>
            <p:ph type="title" hasCustomPrompt="1"/>
          </p:nvPr>
        </p:nvSpPr>
        <p:spPr>
          <a:xfrm>
            <a:off x="609603" y="274655"/>
            <a:ext cx="10972800" cy="687023"/>
          </a:xfrm>
          <a:prstGeom prst="rect">
            <a:avLst/>
          </a:prstGeom>
        </p:spPr>
        <p:txBody>
          <a:bodyPr vert="horz"/>
          <a:lstStyle>
            <a:lvl1pPr algn="l">
              <a:defRPr sz="3200" b="0" i="0">
                <a:solidFill>
                  <a:schemeClr val="bg1"/>
                </a:solidFill>
                <a:latin typeface="Avenir LT Std 95 Black"/>
                <a:cs typeface="Avenir LT Std 95 Black"/>
              </a:defRPr>
            </a:lvl1pPr>
          </a:lstStyle>
          <a:p>
            <a:r>
              <a:rPr lang="en-CA"/>
              <a:t>CLICK TO EDIT MASTER TITLE STYLE</a:t>
            </a:r>
            <a:endParaRPr lang="en-US"/>
          </a:p>
        </p:txBody>
      </p:sp>
      <p:sp>
        <p:nvSpPr>
          <p:cNvPr id="9" name="Text Placeholder 4"/>
          <p:cNvSpPr>
            <a:spLocks noGrp="1"/>
          </p:cNvSpPr>
          <p:nvPr>
            <p:ph type="body" sz="quarter" idx="11"/>
          </p:nvPr>
        </p:nvSpPr>
        <p:spPr>
          <a:xfrm>
            <a:off x="609603" y="1614492"/>
            <a:ext cx="10972800" cy="3995737"/>
          </a:xfrm>
          <a:prstGeom prst="rect">
            <a:avLst/>
          </a:prstGeom>
        </p:spPr>
        <p:txBody>
          <a:bodyPr vert="horz"/>
          <a:lstStyle>
            <a:lvl1pPr>
              <a:defRPr b="0" i="0">
                <a:solidFill>
                  <a:srgbClr val="000000"/>
                </a:solidFill>
                <a:latin typeface="Avenir LT Std 55 Roman"/>
                <a:cs typeface="Avenir LT Std 55 Roman"/>
              </a:defRPr>
            </a:lvl1pPr>
            <a:lvl2pPr>
              <a:defRPr b="0" i="0">
                <a:solidFill>
                  <a:srgbClr val="000000"/>
                </a:solidFill>
                <a:latin typeface="Avenir LT Std 55 Roman"/>
                <a:cs typeface="Avenir LT Std 55 Roman"/>
              </a:defRPr>
            </a:lvl2pPr>
            <a:lvl3pPr>
              <a:defRPr b="0" i="0">
                <a:solidFill>
                  <a:srgbClr val="000000"/>
                </a:solidFill>
                <a:latin typeface="Avenir LT Std 55 Roman"/>
                <a:cs typeface="Avenir LT Std 55 Roman"/>
              </a:defRPr>
            </a:lvl3pPr>
            <a:lvl4pPr>
              <a:defRPr b="0" i="0">
                <a:solidFill>
                  <a:srgbClr val="000000"/>
                </a:solidFill>
                <a:latin typeface="Avenir LT Std 55 Roman"/>
                <a:cs typeface="Avenir LT Std 55 Roman"/>
              </a:defRPr>
            </a:lvl4pPr>
            <a:lvl5pPr>
              <a:defRPr b="0" i="0">
                <a:solidFill>
                  <a:srgbClr val="000000"/>
                </a:solidFill>
                <a:latin typeface="Avenir LT Std 55 Roman"/>
                <a:cs typeface="Avenir LT Std 55 Roman"/>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53482003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Line Left + Content">
    <p:spTree>
      <p:nvGrpSpPr>
        <p:cNvPr id="1" name=""/>
        <p:cNvGrpSpPr/>
        <p:nvPr/>
      </p:nvGrpSpPr>
      <p:grpSpPr>
        <a:xfrm>
          <a:off x="0" y="0"/>
          <a:ext cx="0" cy="0"/>
          <a:chOff x="0" y="0"/>
          <a:chExt cx="0" cy="0"/>
        </a:xfrm>
      </p:grpSpPr>
      <p:sp>
        <p:nvSpPr>
          <p:cNvPr id="6" name="Rectangle 5"/>
          <p:cNvSpPr/>
          <p:nvPr userDrawn="1"/>
        </p:nvSpPr>
        <p:spPr>
          <a:xfrm>
            <a:off x="0" y="0"/>
            <a:ext cx="3587262" cy="6858000"/>
          </a:xfrm>
          <a:prstGeom prst="rect">
            <a:avLst/>
          </a:prstGeom>
          <a:solidFill>
            <a:srgbClr val="FB68B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Slide Number Placeholder 2"/>
          <p:cNvSpPr>
            <a:spLocks noGrp="1"/>
          </p:cNvSpPr>
          <p:nvPr>
            <p:ph type="sldNum" sz="quarter" idx="10"/>
          </p:nvPr>
        </p:nvSpPr>
        <p:spPr>
          <a:xfrm>
            <a:off x="3821731" y="6182713"/>
            <a:ext cx="1285453" cy="354563"/>
          </a:xfrm>
          <a:prstGeom prst="rect">
            <a:avLst/>
          </a:prstGeom>
        </p:spPr>
        <p:txBody>
          <a:bodyPr/>
          <a:lstStyle/>
          <a:p>
            <a:fld id="{4FAB73BC-B049-4115-A692-8D63A059BFB8}" type="slidenum">
              <a:rPr lang="en-US" smtClean="0"/>
              <a:pPr/>
              <a:t>‹#›</a:t>
            </a:fld>
            <a:endParaRPr lang="en-US"/>
          </a:p>
        </p:txBody>
      </p:sp>
      <p:sp>
        <p:nvSpPr>
          <p:cNvPr id="23" name="Content Placeholder 2"/>
          <p:cNvSpPr>
            <a:spLocks noGrp="1"/>
          </p:cNvSpPr>
          <p:nvPr>
            <p:ph idx="1"/>
          </p:nvPr>
        </p:nvSpPr>
        <p:spPr>
          <a:xfrm>
            <a:off x="3821731" y="542282"/>
            <a:ext cx="7757567" cy="5363996"/>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8"/>
          <p:cNvSpPr>
            <a:spLocks noGrp="1"/>
          </p:cNvSpPr>
          <p:nvPr>
            <p:ph type="title"/>
          </p:nvPr>
        </p:nvSpPr>
        <p:spPr>
          <a:xfrm>
            <a:off x="492370" y="542282"/>
            <a:ext cx="2661139" cy="1920240"/>
          </a:xfrm>
          <a:prstGeom prst="rect">
            <a:avLst/>
          </a:prstGeom>
        </p:spPr>
        <p:txBody>
          <a:bodyPr anchor="t" anchorCtr="0">
            <a:noAutofit/>
          </a:bodyPr>
          <a:lstStyle>
            <a:lvl1pPr>
              <a:lnSpc>
                <a:spcPct val="85000"/>
              </a:lnSpc>
              <a:defRPr sz="3200" b="1" baseline="0">
                <a:solidFill>
                  <a:srgbClr val="FFFFFF"/>
                </a:solidFill>
                <a:latin typeface="+mn-lt"/>
              </a:defRPr>
            </a:lvl1pPr>
          </a:lstStyle>
          <a:p>
            <a:r>
              <a:rPr lang="en-US"/>
              <a:t>Click to edit Master title style</a:t>
            </a:r>
          </a:p>
        </p:txBody>
      </p:sp>
      <p:sp>
        <p:nvSpPr>
          <p:cNvPr id="25" name="Text Placeholder 3"/>
          <p:cNvSpPr>
            <a:spLocks noGrp="1"/>
          </p:cNvSpPr>
          <p:nvPr>
            <p:ph type="body" sz="half" idx="2"/>
          </p:nvPr>
        </p:nvSpPr>
        <p:spPr>
          <a:xfrm>
            <a:off x="492370" y="3004820"/>
            <a:ext cx="2661139" cy="3355175"/>
          </a:xfrm>
          <a:prstGeom prst="rect">
            <a:avLst/>
          </a:prstGeom>
        </p:spPr>
        <p:txBody>
          <a:bodyPr>
            <a:normAutofit/>
          </a:bodyPr>
          <a:lstStyle>
            <a:lvl1pPr marL="0" marR="0" indent="0" algn="l" defTabSz="914549" rtl="0" eaLnBrk="1" fontAlgn="auto" latinLnBrk="0" hangingPunct="1">
              <a:lnSpc>
                <a:spcPct val="150000"/>
              </a:lnSpc>
              <a:spcBef>
                <a:spcPts val="1200"/>
              </a:spcBef>
              <a:spcAft>
                <a:spcPts val="0"/>
              </a:spcAft>
              <a:buClrTx/>
              <a:buSzTx/>
              <a:buFontTx/>
              <a:buNone/>
              <a:tabLst/>
              <a:defRPr sz="1800">
                <a:solidFill>
                  <a:srgbClr val="353B3F"/>
                </a:solidFill>
                <a:latin typeface="+mj-lt"/>
              </a:defRPr>
            </a:lvl1pPr>
            <a:lvl2pPr marL="457276" indent="0">
              <a:buNone/>
              <a:defRPr sz="1200"/>
            </a:lvl2pPr>
            <a:lvl3pPr marL="914549" indent="0">
              <a:buNone/>
              <a:defRPr sz="1000"/>
            </a:lvl3pPr>
            <a:lvl4pPr marL="1371824" indent="0">
              <a:buNone/>
              <a:defRPr sz="901"/>
            </a:lvl4pPr>
            <a:lvl5pPr marL="1829099" indent="0">
              <a:buNone/>
              <a:defRPr sz="901"/>
            </a:lvl5pPr>
            <a:lvl6pPr marL="2286372" indent="0">
              <a:buNone/>
              <a:defRPr sz="901"/>
            </a:lvl6pPr>
            <a:lvl7pPr marL="2743647" indent="0">
              <a:buNone/>
              <a:defRPr sz="901"/>
            </a:lvl7pPr>
            <a:lvl8pPr marL="3200922" indent="0">
              <a:buNone/>
              <a:defRPr sz="901"/>
            </a:lvl8pPr>
            <a:lvl9pPr marL="3658196" indent="0">
              <a:buNone/>
              <a:defRPr sz="901"/>
            </a:lvl9pPr>
          </a:lstStyle>
          <a:p>
            <a:pPr marL="0" marR="0" lvl="0" indent="0" algn="l" defTabSz="914549" rtl="0" eaLnBrk="1" fontAlgn="auto" latinLnBrk="0" hangingPunct="1">
              <a:lnSpc>
                <a:spcPct val="100000"/>
              </a:lnSpc>
              <a:spcBef>
                <a:spcPts val="140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6707094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background">
  <p:cSld name="1_Image background">
    <p:spTree>
      <p:nvGrpSpPr>
        <p:cNvPr id="1" name="Shape 52"/>
        <p:cNvGrpSpPr/>
        <p:nvPr/>
      </p:nvGrpSpPr>
      <p:grpSpPr>
        <a:xfrm>
          <a:off x="0" y="0"/>
          <a:ext cx="0" cy="0"/>
          <a:chOff x="0" y="0"/>
          <a:chExt cx="0" cy="0"/>
        </a:xfrm>
      </p:grpSpPr>
      <p:sp>
        <p:nvSpPr>
          <p:cNvPr id="2" name="Shape 53"/>
          <p:cNvSpPr>
            <a:spLocks noChangeArrowheads="1"/>
          </p:cNvSpPr>
          <p:nvPr/>
        </p:nvSpPr>
        <p:spPr bwMode="auto">
          <a:xfrm>
            <a:off x="0" y="0"/>
            <a:ext cx="3055938"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Tree>
    <p:extLst>
      <p:ext uri="{BB962C8B-B14F-4D97-AF65-F5344CB8AC3E}">
        <p14:creationId xmlns:p14="http://schemas.microsoft.com/office/powerpoint/2010/main" val="10766615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Mission-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CDF02-666E-44B7-BD76-B6A4839F6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D21304E-943A-4E1D-85C6-DA4C14DABA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554" y="6010275"/>
            <a:ext cx="1120488" cy="632069"/>
          </a:xfrm>
          <a:prstGeom prst="rect">
            <a:avLst/>
          </a:prstGeom>
        </p:spPr>
      </p:pic>
    </p:spTree>
    <p:extLst>
      <p:ext uri="{BB962C8B-B14F-4D97-AF65-F5344CB8AC3E}">
        <p14:creationId xmlns:p14="http://schemas.microsoft.com/office/powerpoint/2010/main" val="206361536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Mission-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CDF02-666E-44B7-BD76-B6A4839F6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D21304E-943A-4E1D-85C6-DA4C14DABA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554" y="6010275"/>
            <a:ext cx="1120488" cy="632069"/>
          </a:xfrm>
          <a:prstGeom prst="rect">
            <a:avLst/>
          </a:prstGeom>
        </p:spPr>
      </p:pic>
      <p:pic>
        <p:nvPicPr>
          <p:cNvPr id="5" name="Picture 4">
            <a:extLst>
              <a:ext uri="{FF2B5EF4-FFF2-40B4-BE49-F238E27FC236}">
                <a16:creationId xmlns:a16="http://schemas.microsoft.com/office/drawing/2014/main" id="{9A9CA51C-9369-454F-859B-48EF7A38D6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9780" y="6211436"/>
            <a:ext cx="3265445" cy="300799"/>
          </a:xfrm>
          <a:prstGeom prst="rect">
            <a:avLst/>
          </a:prstGeom>
        </p:spPr>
      </p:pic>
    </p:spTree>
    <p:extLst>
      <p:ext uri="{BB962C8B-B14F-4D97-AF65-F5344CB8AC3E}">
        <p14:creationId xmlns:p14="http://schemas.microsoft.com/office/powerpoint/2010/main" val="13967312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A picture containing scissors&#10;&#10;Description automatically generated">
            <a:extLst>
              <a:ext uri="{FF2B5EF4-FFF2-40B4-BE49-F238E27FC236}">
                <a16:creationId xmlns:a16="http://schemas.microsoft.com/office/drawing/2014/main" id="{87CA4C17-212D-E9CB-0314-67E000B01EFE}"/>
              </a:ext>
            </a:extLst>
          </p:cNvPr>
          <p:cNvPicPr>
            <a:picLocks noGrp="1" noRot="1" noChangeAspect="1" noMove="1" noResize="1" noEditPoints="1" noAdjustHandles="1" noChangeArrowheads="1" noChangeShapeType="1" noCrop="1"/>
          </p:cNvPicPr>
          <p:nvPr userDrawn="1"/>
        </p:nvPicPr>
        <p:blipFill rotWithShape="1">
          <a:blip r:embed="rId2"/>
          <a:srcRect l="30000"/>
          <a:stretch/>
        </p:blipFill>
        <p:spPr>
          <a:xfrm>
            <a:off x="0" y="573676"/>
            <a:ext cx="3120390" cy="5245100"/>
          </a:xfrm>
          <a:prstGeom prst="rect">
            <a:avLst/>
          </a:prstGeom>
        </p:spPr>
      </p:pic>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a:xfrm>
            <a:off x="3337560" y="365125"/>
            <a:ext cx="8016240" cy="1325563"/>
          </a:xfrm>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a:xfrm>
            <a:off x="3337560" y="1825625"/>
            <a:ext cx="8016240" cy="4351338"/>
          </a:xfrm>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13C2906B-CEEE-A6CB-4126-95D09F7CC9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94F23F77-4B78-7267-4ED5-73083AEBCC38}"/>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BBE007AB-47F8-2D0C-4CA5-FF4C055E85B2}"/>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9F0B34EA-E77A-2F75-8C9C-0AE1D0525AF6}"/>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9" name="Text Placeholder 21">
            <a:extLst>
              <a:ext uri="{FF2B5EF4-FFF2-40B4-BE49-F238E27FC236}">
                <a16:creationId xmlns:a16="http://schemas.microsoft.com/office/drawing/2014/main" id="{4FA9E95C-6730-5A54-B58C-3F255BA1FCCC}"/>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17588156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DCF9C337-1473-4AE3-99FA-DBD50134DB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15" name="Slide Number Placeholder 14">
            <a:extLst>
              <a:ext uri="{FF2B5EF4-FFF2-40B4-BE49-F238E27FC236}">
                <a16:creationId xmlns:a16="http://schemas.microsoft.com/office/drawing/2014/main" id="{E9515043-6C8E-4123-01C1-35E166466BC9}"/>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AFEB64CD-9E4B-B46F-D68F-3DC2E15890F6}"/>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9BB62974-E62D-7B41-52F7-7593F9E41D69}"/>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195566A1-ED41-56C1-028C-A4DCDCE77032}"/>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425941113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F77400">
              <a:alpha val="84706"/>
            </a:srgbClr>
          </a:solidFill>
          <a:ln>
            <a:solidFill>
              <a:srgbClr val="F77400"/>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RESEARCH</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414427387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A68C-D376-41F0-AC2E-4AD179DF1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6F2F11-41E9-4950-83E2-8E7E71119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5DEA07-9850-4F39-8669-6F5365252920}"/>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5" name="Footer Placeholder 4">
            <a:extLst>
              <a:ext uri="{FF2B5EF4-FFF2-40B4-BE49-F238E27FC236}">
                <a16:creationId xmlns:a16="http://schemas.microsoft.com/office/drawing/2014/main" id="{925B0D81-6C53-4D46-BD55-FED50465B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A520-AFA9-4CDE-8AA9-0AE196057FC4}"/>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222549836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A60C-77A3-4045-B7B1-2338D50F8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037F2-A745-4B39-AA38-8A982E1E85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99226-8872-4FF3-82F9-FAACE941996D}"/>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5" name="Footer Placeholder 4">
            <a:extLst>
              <a:ext uri="{FF2B5EF4-FFF2-40B4-BE49-F238E27FC236}">
                <a16:creationId xmlns:a16="http://schemas.microsoft.com/office/drawing/2014/main" id="{A0CFC175-10ED-4B9D-9DE5-6E54F2E9F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F9490-A4E4-4512-A483-E0C679C9790A}"/>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45019165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6697-3FE3-4B1C-BF4A-8120AA7D14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03C833-D18A-494E-9817-0FF956FD89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9C4835-BE2E-44DA-9E44-9E3D6AE18299}"/>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5" name="Footer Placeholder 4">
            <a:extLst>
              <a:ext uri="{FF2B5EF4-FFF2-40B4-BE49-F238E27FC236}">
                <a16:creationId xmlns:a16="http://schemas.microsoft.com/office/drawing/2014/main" id="{9184A994-1F67-4086-B211-1355B3974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A2B61-0FC8-4227-B695-5E09240C6EC0}"/>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107005134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9F55-7AD3-4AED-BD23-6B036794E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F71FA-AB91-402B-9B4B-6342425E20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8A5708-37AD-409E-86FE-84254D5E06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8EB04-F786-41A8-A9D6-68EEF64C515B}"/>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6" name="Footer Placeholder 5">
            <a:extLst>
              <a:ext uri="{FF2B5EF4-FFF2-40B4-BE49-F238E27FC236}">
                <a16:creationId xmlns:a16="http://schemas.microsoft.com/office/drawing/2014/main" id="{3989112C-F03C-499D-8773-54BEBFA56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E59CC-7DA6-4403-8B75-2DB59938BFAB}"/>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293545116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2021-80A2-4B8A-90CE-5A05BB4EFD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F29F20-EC6D-4099-B7BB-F0C9F0E2D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CC4628-83E3-4155-9943-7BE562DDD6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C1359-EF77-4967-B6A0-BC1769800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D39337-DFF8-48F2-9BB5-2A4A375337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F599F7-8DA9-4159-A2A3-D5E7C352B65F}"/>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8" name="Footer Placeholder 7">
            <a:extLst>
              <a:ext uri="{FF2B5EF4-FFF2-40B4-BE49-F238E27FC236}">
                <a16:creationId xmlns:a16="http://schemas.microsoft.com/office/drawing/2014/main" id="{E54B8092-334C-4422-B905-A42DB4E277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5912F5-CD48-4986-B100-346B5E61D427}"/>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277513949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F01F-716E-4B07-9A7E-F2DA122321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41E4A9-F15B-4439-826F-BC9DD0D6F3CE}"/>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4" name="Footer Placeholder 3">
            <a:extLst>
              <a:ext uri="{FF2B5EF4-FFF2-40B4-BE49-F238E27FC236}">
                <a16:creationId xmlns:a16="http://schemas.microsoft.com/office/drawing/2014/main" id="{BD11FA3C-9578-4C6B-AF32-3A77B5103E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55D1BB-1D70-46C1-8325-ED7B2423C9BA}"/>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87062557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453D46-8854-4E0D-AC2F-751E3F6A9499}"/>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3" name="Footer Placeholder 2">
            <a:extLst>
              <a:ext uri="{FF2B5EF4-FFF2-40B4-BE49-F238E27FC236}">
                <a16:creationId xmlns:a16="http://schemas.microsoft.com/office/drawing/2014/main" id="{1DDFDEF0-EFC4-4AC4-855A-326C536B2E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DA7186-C198-4F37-921A-FCC27654AC88}"/>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100428587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1DDB-E46F-4054-A8AF-2B59F78C4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13AB43-60D6-4B2B-A561-C9439CE78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B502B-133A-4DD5-8C80-474829FE4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24F5AD-4070-4049-83A4-95209450FAD0}"/>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6" name="Footer Placeholder 5">
            <a:extLst>
              <a:ext uri="{FF2B5EF4-FFF2-40B4-BE49-F238E27FC236}">
                <a16:creationId xmlns:a16="http://schemas.microsoft.com/office/drawing/2014/main" id="{998A6F76-2E95-440E-BD6D-9D090C488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B2C948-854B-471E-AF3D-7F2F5B7934C9}"/>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384190162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28D9-C107-4D11-8B5F-94BA80B20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12FCF-C801-4F7A-A850-7FC0E2007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690F9A-19FF-4C62-8F1E-4666CB380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D1C58B-93BD-4D01-A1D0-165E68C285D5}"/>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6" name="Footer Placeholder 5">
            <a:extLst>
              <a:ext uri="{FF2B5EF4-FFF2-40B4-BE49-F238E27FC236}">
                <a16:creationId xmlns:a16="http://schemas.microsoft.com/office/drawing/2014/main" id="{699E5B29-D6C8-432B-ACE9-8B3368A9F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A12BE-8111-483A-A900-2F9F50161F6C}"/>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152433910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8F14-31EA-45DF-984D-FB3F65A197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58113-B900-4DEC-912E-6A60A75A9A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25008-600D-4ABD-84B5-EF6B997CEB46}"/>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5" name="Footer Placeholder 4">
            <a:extLst>
              <a:ext uri="{FF2B5EF4-FFF2-40B4-BE49-F238E27FC236}">
                <a16:creationId xmlns:a16="http://schemas.microsoft.com/office/drawing/2014/main" id="{35C1C0DA-F78A-455B-9CC2-085ACB5CC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31BF4-F9EF-4A7D-92E0-CAEB9A68CE4E}"/>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227466977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00BEE8">
              <a:alpha val="84706"/>
            </a:srgbClr>
          </a:solidFill>
          <a:ln>
            <a:solidFill>
              <a:srgbClr val="00BEE8"/>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AWARENESS</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01290138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00FD8-8D3E-4B84-B6FD-0218DA6ADE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6528A8-1B6B-4A00-8A27-825DF5C5D4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D2B8E-53C9-4A0D-A8D3-2219A3CEB247}"/>
              </a:ext>
            </a:extLst>
          </p:cNvPr>
          <p:cNvSpPr>
            <a:spLocks noGrp="1"/>
          </p:cNvSpPr>
          <p:nvPr>
            <p:ph type="dt" sz="half" idx="10"/>
          </p:nvPr>
        </p:nvSpPr>
        <p:spPr/>
        <p:txBody>
          <a:bodyPr/>
          <a:lstStyle/>
          <a:p>
            <a:fld id="{5B8E2FF9-AC0C-47C8-8B93-66A980955CF7}" type="datetimeFigureOut">
              <a:rPr lang="en-US" smtClean="0"/>
              <a:t>6/10/24</a:t>
            </a:fld>
            <a:endParaRPr lang="en-US"/>
          </a:p>
        </p:txBody>
      </p:sp>
      <p:sp>
        <p:nvSpPr>
          <p:cNvPr id="5" name="Footer Placeholder 4">
            <a:extLst>
              <a:ext uri="{FF2B5EF4-FFF2-40B4-BE49-F238E27FC236}">
                <a16:creationId xmlns:a16="http://schemas.microsoft.com/office/drawing/2014/main" id="{7D49AED1-02BE-4032-B654-FB0E43402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E845C-8654-4A19-8255-46633F35AF74}"/>
              </a:ext>
            </a:extLst>
          </p:cNvPr>
          <p:cNvSpPr>
            <a:spLocks noGrp="1"/>
          </p:cNvSpPr>
          <p:nvPr>
            <p:ph type="sldNum" sz="quarter" idx="12"/>
          </p:nvPr>
        </p:nvSpPr>
        <p:spPr/>
        <p:txBody>
          <a:bodyPr/>
          <a:lstStyle/>
          <a:p>
            <a:fld id="{235426A0-CD9E-47AB-8CA4-D57C7E56216C}" type="slidenum">
              <a:rPr lang="en-US" smtClean="0"/>
              <a:t>‹#›</a:t>
            </a:fld>
            <a:endParaRPr lang="en-US"/>
          </a:p>
        </p:txBody>
      </p:sp>
    </p:spTree>
    <p:extLst>
      <p:ext uri="{BB962C8B-B14F-4D97-AF65-F5344CB8AC3E}">
        <p14:creationId xmlns:p14="http://schemas.microsoft.com/office/powerpoint/2010/main" val="86334316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16"/>
            <a:ext cx="12192000" cy="4994275"/>
          </a:xfrm>
          <a:prstGeom prst="rect">
            <a:avLst/>
          </a:prstGeom>
          <a:solidFill>
            <a:srgbClr val="E61E26">
              <a:alpha val="85097"/>
            </a:srgbClr>
          </a:solidFill>
          <a:ln w="9525">
            <a:solidFill>
              <a:srgbClr val="E61E26"/>
            </a:solidFill>
            <a:miter lim="800000"/>
            <a:headEnd/>
            <a:tailEnd/>
          </a:ln>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914400" y="3448000"/>
            <a:ext cx="7216400" cy="1546400"/>
          </a:xfrm>
          <a:prstGeom prst="rect">
            <a:avLst/>
          </a:prstGeom>
        </p:spPr>
        <p:txBody>
          <a:bodyPr spcFirstLastPara="1" anchor="ctr"/>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endParaRPr/>
          </a:p>
        </p:txBody>
      </p:sp>
    </p:spTree>
    <p:extLst>
      <p:ext uri="{BB962C8B-B14F-4D97-AF65-F5344CB8AC3E}">
        <p14:creationId xmlns:p14="http://schemas.microsoft.com/office/powerpoint/2010/main" val="276618910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16"/>
            <a:ext cx="12192000" cy="4994275"/>
          </a:xfrm>
          <a:prstGeom prst="rect">
            <a:avLst/>
          </a:prstGeom>
          <a:solidFill>
            <a:srgbClr val="E61E26">
              <a:alpha val="85097"/>
            </a:srgbClr>
          </a:solidFill>
          <a:ln w="9525">
            <a:solidFill>
              <a:srgbClr val="E61E26"/>
            </a:solidFill>
            <a:miter lim="800000"/>
            <a:headEnd/>
            <a:tailEnd/>
          </a:ln>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10"/>
          <p:cNvSpPr>
            <a:spLocks noChangeArrowheads="1"/>
          </p:cNvSpPr>
          <p:nvPr/>
        </p:nvSpPr>
        <p:spPr bwMode="auto">
          <a:xfrm>
            <a:off x="771527" y="2560654"/>
            <a:ext cx="117475" cy="158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914400" y="2554167"/>
            <a:ext cx="7216400" cy="1546400"/>
          </a:xfrm>
          <a:prstGeom prst="rect">
            <a:avLst/>
          </a:prstGeom>
        </p:spPr>
        <p:txBody>
          <a:bodyPr spcFirstLastPara="1" anchor="ctr"/>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endParaRPr/>
          </a:p>
        </p:txBody>
      </p:sp>
    </p:spTree>
    <p:extLst>
      <p:ext uri="{BB962C8B-B14F-4D97-AF65-F5344CB8AC3E}">
        <p14:creationId xmlns:p14="http://schemas.microsoft.com/office/powerpoint/2010/main" val="360746238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16"/>
            <a:ext cx="12192000" cy="4994275"/>
          </a:xfrm>
          <a:prstGeom prst="rect">
            <a:avLst/>
          </a:prstGeom>
          <a:solidFill>
            <a:srgbClr val="9FC61D">
              <a:alpha val="84705"/>
            </a:srgbClr>
          </a:solidFill>
          <a:ln w="9525">
            <a:solidFill>
              <a:srgbClr val="9FC61D"/>
            </a:solidFill>
            <a:miter lim="800000"/>
            <a:headEnd/>
            <a:tailEnd/>
          </a:ln>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10"/>
          <p:cNvSpPr>
            <a:spLocks noChangeArrowheads="1"/>
          </p:cNvSpPr>
          <p:nvPr/>
        </p:nvSpPr>
        <p:spPr bwMode="auto">
          <a:xfrm>
            <a:off x="771527" y="2560654"/>
            <a:ext cx="117475" cy="158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914400" y="2554167"/>
            <a:ext cx="7216400" cy="1546400"/>
          </a:xfrm>
          <a:prstGeom prst="rect">
            <a:avLst/>
          </a:prstGeom>
        </p:spPr>
        <p:txBody>
          <a:bodyPr spcFirstLastPara="1" anchor="ctr"/>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17294906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16"/>
            <a:ext cx="12192000" cy="4994275"/>
          </a:xfrm>
          <a:prstGeom prst="rect">
            <a:avLst/>
          </a:prstGeom>
          <a:solidFill>
            <a:srgbClr val="F77400">
              <a:alpha val="84705"/>
            </a:srgbClr>
          </a:solidFill>
          <a:ln w="9525">
            <a:solidFill>
              <a:srgbClr val="F77400"/>
            </a:solidFill>
            <a:miter lim="800000"/>
            <a:headEnd/>
            <a:tailEnd/>
          </a:ln>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10"/>
          <p:cNvSpPr>
            <a:spLocks noChangeArrowheads="1"/>
          </p:cNvSpPr>
          <p:nvPr/>
        </p:nvSpPr>
        <p:spPr bwMode="auto">
          <a:xfrm>
            <a:off x="771527" y="2560654"/>
            <a:ext cx="117475" cy="158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914400" y="2554167"/>
            <a:ext cx="7216400" cy="1546400"/>
          </a:xfrm>
          <a:prstGeom prst="rect">
            <a:avLst/>
          </a:prstGeom>
        </p:spPr>
        <p:txBody>
          <a:bodyPr spcFirstLastPara="1" anchor="ctr"/>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343916188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16"/>
            <a:ext cx="12192000" cy="4994275"/>
          </a:xfrm>
          <a:prstGeom prst="rect">
            <a:avLst/>
          </a:prstGeom>
          <a:solidFill>
            <a:srgbClr val="00BEE8">
              <a:alpha val="84705"/>
            </a:srgbClr>
          </a:solidFill>
          <a:ln w="9525">
            <a:solidFill>
              <a:srgbClr val="00BEE8"/>
            </a:solidFill>
            <a:miter lim="800000"/>
            <a:headEnd/>
            <a:tailEnd/>
          </a:ln>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10"/>
          <p:cNvSpPr>
            <a:spLocks noChangeArrowheads="1"/>
          </p:cNvSpPr>
          <p:nvPr/>
        </p:nvSpPr>
        <p:spPr bwMode="auto">
          <a:xfrm>
            <a:off x="771527" y="2560654"/>
            <a:ext cx="117475" cy="158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914400" y="2554167"/>
            <a:ext cx="7216400" cy="1546400"/>
          </a:xfrm>
          <a:prstGeom prst="rect">
            <a:avLst/>
          </a:prstGeom>
        </p:spPr>
        <p:txBody>
          <a:bodyPr spcFirstLastPara="1" anchor="ctr"/>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216272202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16"/>
            <a:ext cx="12192000" cy="4994275"/>
          </a:xfrm>
          <a:prstGeom prst="rect">
            <a:avLst/>
          </a:prstGeom>
          <a:solidFill>
            <a:srgbClr val="0086A4">
              <a:alpha val="84705"/>
            </a:srgbClr>
          </a:solidFill>
          <a:ln w="9525">
            <a:solidFill>
              <a:srgbClr val="0086A4"/>
            </a:solidFill>
            <a:miter lim="800000"/>
            <a:headEnd/>
            <a:tailEnd/>
          </a:ln>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10"/>
          <p:cNvSpPr>
            <a:spLocks noChangeArrowheads="1"/>
          </p:cNvSpPr>
          <p:nvPr/>
        </p:nvSpPr>
        <p:spPr bwMode="auto">
          <a:xfrm>
            <a:off x="771527" y="2560654"/>
            <a:ext cx="117475" cy="158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914400" y="2554167"/>
            <a:ext cx="7216400" cy="1546400"/>
          </a:xfrm>
          <a:prstGeom prst="rect">
            <a:avLst/>
          </a:prstGeom>
        </p:spPr>
        <p:txBody>
          <a:bodyPr spcFirstLastPara="1" anchor="ctr"/>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25133143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16"/>
            <a:ext cx="12192000" cy="4994275"/>
          </a:xfrm>
          <a:prstGeom prst="rect">
            <a:avLst/>
          </a:prstGeom>
          <a:solidFill>
            <a:srgbClr val="65459B">
              <a:alpha val="84705"/>
            </a:srgbClr>
          </a:solidFill>
          <a:ln w="9525">
            <a:solidFill>
              <a:srgbClr val="9FC61D"/>
            </a:solidFill>
            <a:miter lim="800000"/>
            <a:headEnd/>
            <a:tailEnd/>
          </a:ln>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10"/>
          <p:cNvSpPr>
            <a:spLocks noChangeArrowheads="1"/>
          </p:cNvSpPr>
          <p:nvPr/>
        </p:nvSpPr>
        <p:spPr bwMode="auto">
          <a:xfrm>
            <a:off x="771527" y="2560654"/>
            <a:ext cx="117475" cy="158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914400" y="2554167"/>
            <a:ext cx="7216400" cy="1546400"/>
          </a:xfrm>
          <a:prstGeom prst="rect">
            <a:avLst/>
          </a:prstGeom>
        </p:spPr>
        <p:txBody>
          <a:bodyPr spcFirstLastPara="1" anchor="ctr"/>
          <a:lstStyle>
            <a:lvl1pPr lvl="0">
              <a:spcBef>
                <a:spcPts val="0"/>
              </a:spcBef>
              <a:spcAft>
                <a:spcPts val="0"/>
              </a:spcAft>
              <a:buClr>
                <a:srgbClr val="FFFFFF"/>
              </a:buClr>
              <a:buSzPts val="4800"/>
              <a:buNone/>
              <a:defRPr sz="6403" kern="1000" spc="0" baseline="0">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124631150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12"/>
        <p:cNvGrpSpPr/>
        <p:nvPr/>
      </p:nvGrpSpPr>
      <p:grpSpPr>
        <a:xfrm>
          <a:off x="0" y="0"/>
          <a:ext cx="0" cy="0"/>
          <a:chOff x="0" y="0"/>
          <a:chExt cx="0" cy="0"/>
        </a:xfrm>
      </p:grpSpPr>
      <p:sp>
        <p:nvSpPr>
          <p:cNvPr id="4" name="Shape 13"/>
          <p:cNvSpPr>
            <a:spLocks noChangeArrowheads="1"/>
          </p:cNvSpPr>
          <p:nvPr/>
        </p:nvSpPr>
        <p:spPr bwMode="auto">
          <a:xfrm>
            <a:off x="0" y="16"/>
            <a:ext cx="12192000" cy="4994275"/>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0"/>
          <p:cNvSpPr>
            <a:spLocks noChangeArrowheads="1"/>
          </p:cNvSpPr>
          <p:nvPr userDrawn="1"/>
        </p:nvSpPr>
        <p:spPr bwMode="auto">
          <a:xfrm>
            <a:off x="771527" y="2560654"/>
            <a:ext cx="117475" cy="158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hape 15"/>
          <p:cNvSpPr txBox="1">
            <a:spLocks noGrp="1"/>
          </p:cNvSpPr>
          <p:nvPr>
            <p:ph type="ctrTitle"/>
          </p:nvPr>
        </p:nvSpPr>
        <p:spPr>
          <a:xfrm>
            <a:off x="1101802" y="2560600"/>
            <a:ext cx="6184400" cy="961828"/>
          </a:xfrm>
          <a:prstGeom prst="rect">
            <a:avLst/>
          </a:prstGeom>
        </p:spPr>
        <p:txBody>
          <a:bodyPr spcFirstLastPara="1"/>
          <a:lstStyle>
            <a:lvl1pPr lvl="0" rtl="0">
              <a:spcBef>
                <a:spcPts val="0"/>
              </a:spcBef>
              <a:spcAft>
                <a:spcPts val="0"/>
              </a:spcAft>
              <a:buClr>
                <a:srgbClr val="FFFFFF"/>
              </a:buClr>
              <a:buSzPts val="3600"/>
              <a:buNone/>
              <a:defRPr sz="4801">
                <a:solidFill>
                  <a:srgbClr val="FFFFFF"/>
                </a:solidFill>
                <a:latin typeface="Arial" panose="020B0604020202020204" pitchFamily="34" charset="0"/>
                <a:cs typeface="Arial" panose="020B0604020202020204" pitchFamily="34" charset="0"/>
              </a:defRPr>
            </a:lvl1pPr>
            <a:lvl2pPr lvl="1" rtl="0">
              <a:spcBef>
                <a:spcPts val="0"/>
              </a:spcBef>
              <a:spcAft>
                <a:spcPts val="0"/>
              </a:spcAft>
              <a:buClr>
                <a:srgbClr val="FFFFFF"/>
              </a:buClr>
              <a:buSzPts val="3600"/>
              <a:buNone/>
              <a:defRPr sz="4801">
                <a:solidFill>
                  <a:srgbClr val="FFFFFF"/>
                </a:solidFill>
              </a:defRPr>
            </a:lvl2pPr>
            <a:lvl3pPr lvl="2" rtl="0">
              <a:spcBef>
                <a:spcPts val="0"/>
              </a:spcBef>
              <a:spcAft>
                <a:spcPts val="0"/>
              </a:spcAft>
              <a:buClr>
                <a:srgbClr val="FFFFFF"/>
              </a:buClr>
              <a:buSzPts val="3600"/>
              <a:buNone/>
              <a:defRPr sz="4801">
                <a:solidFill>
                  <a:srgbClr val="FFFFFF"/>
                </a:solidFill>
              </a:defRPr>
            </a:lvl3pPr>
            <a:lvl4pPr lvl="3" rtl="0">
              <a:spcBef>
                <a:spcPts val="0"/>
              </a:spcBef>
              <a:spcAft>
                <a:spcPts val="0"/>
              </a:spcAft>
              <a:buClr>
                <a:srgbClr val="FFFFFF"/>
              </a:buClr>
              <a:buSzPts val="3600"/>
              <a:buNone/>
              <a:defRPr sz="4801">
                <a:solidFill>
                  <a:srgbClr val="FFFFFF"/>
                </a:solidFill>
              </a:defRPr>
            </a:lvl4pPr>
            <a:lvl5pPr lvl="4" rtl="0">
              <a:spcBef>
                <a:spcPts val="0"/>
              </a:spcBef>
              <a:spcAft>
                <a:spcPts val="0"/>
              </a:spcAft>
              <a:buClr>
                <a:srgbClr val="FFFFFF"/>
              </a:buClr>
              <a:buSzPts val="3600"/>
              <a:buNone/>
              <a:defRPr sz="4801">
                <a:solidFill>
                  <a:srgbClr val="FFFFFF"/>
                </a:solidFill>
              </a:defRPr>
            </a:lvl5pPr>
            <a:lvl6pPr lvl="5" rtl="0">
              <a:spcBef>
                <a:spcPts val="0"/>
              </a:spcBef>
              <a:spcAft>
                <a:spcPts val="0"/>
              </a:spcAft>
              <a:buClr>
                <a:srgbClr val="FFFFFF"/>
              </a:buClr>
              <a:buSzPts val="3600"/>
              <a:buNone/>
              <a:defRPr sz="4801">
                <a:solidFill>
                  <a:srgbClr val="FFFFFF"/>
                </a:solidFill>
              </a:defRPr>
            </a:lvl6pPr>
            <a:lvl7pPr lvl="6" rtl="0">
              <a:spcBef>
                <a:spcPts val="0"/>
              </a:spcBef>
              <a:spcAft>
                <a:spcPts val="0"/>
              </a:spcAft>
              <a:buClr>
                <a:srgbClr val="FFFFFF"/>
              </a:buClr>
              <a:buSzPts val="3600"/>
              <a:buNone/>
              <a:defRPr sz="4801">
                <a:solidFill>
                  <a:srgbClr val="FFFFFF"/>
                </a:solidFill>
              </a:defRPr>
            </a:lvl7pPr>
            <a:lvl8pPr lvl="7" rtl="0">
              <a:spcBef>
                <a:spcPts val="0"/>
              </a:spcBef>
              <a:spcAft>
                <a:spcPts val="0"/>
              </a:spcAft>
              <a:buClr>
                <a:srgbClr val="FFFFFF"/>
              </a:buClr>
              <a:buSzPts val="3600"/>
              <a:buNone/>
              <a:defRPr sz="4801">
                <a:solidFill>
                  <a:srgbClr val="FFFFFF"/>
                </a:solidFill>
              </a:defRPr>
            </a:lvl8pPr>
            <a:lvl9pPr lvl="8" rtl="0">
              <a:spcBef>
                <a:spcPts val="0"/>
              </a:spcBef>
              <a:spcAft>
                <a:spcPts val="0"/>
              </a:spcAft>
              <a:buClr>
                <a:srgbClr val="FFFFFF"/>
              </a:buClr>
              <a:buSzPts val="3600"/>
              <a:buNone/>
              <a:defRPr sz="4801">
                <a:solidFill>
                  <a:srgbClr val="FFFFFF"/>
                </a:solidFill>
              </a:defRPr>
            </a:lvl9pPr>
          </a:lstStyle>
          <a:p>
            <a:endParaRPr/>
          </a:p>
        </p:txBody>
      </p:sp>
      <p:sp>
        <p:nvSpPr>
          <p:cNvPr id="16" name="Shape 16"/>
          <p:cNvSpPr txBox="1">
            <a:spLocks noGrp="1"/>
          </p:cNvSpPr>
          <p:nvPr>
            <p:ph type="subTitle" idx="1"/>
          </p:nvPr>
        </p:nvSpPr>
        <p:spPr>
          <a:xfrm>
            <a:off x="1101800" y="3673508"/>
            <a:ext cx="10176000" cy="476297"/>
          </a:xfrm>
          <a:prstGeom prst="rect">
            <a:avLst/>
          </a:prstGeom>
        </p:spPr>
        <p:txBody>
          <a:bodyPr spcFirstLastPara="1"/>
          <a:lstStyle>
            <a:lvl1pPr lvl="0" rtl="0">
              <a:spcBef>
                <a:spcPts val="0"/>
              </a:spcBef>
              <a:spcAft>
                <a:spcPts val="0"/>
              </a:spcAft>
              <a:buClr>
                <a:srgbClr val="000000"/>
              </a:buClr>
              <a:buSzPts val="1800"/>
              <a:buNone/>
              <a:defRPr>
                <a:solidFill>
                  <a:schemeClr val="bg1"/>
                </a:solidFill>
                <a:latin typeface="Arial" panose="020B0604020202020204" pitchFamily="34" charset="0"/>
                <a:cs typeface="Arial" panose="020B0604020202020204" pitchFamily="34" charset="0"/>
              </a:defRPr>
            </a:lvl1pPr>
            <a:lvl2pPr lvl="1" rtl="0">
              <a:spcBef>
                <a:spcPts val="0"/>
              </a:spcBef>
              <a:spcAft>
                <a:spcPts val="0"/>
              </a:spcAft>
              <a:buClr>
                <a:srgbClr val="000000"/>
              </a:buClr>
              <a:buSzPts val="3000"/>
              <a:buNone/>
              <a:defRPr sz="4002">
                <a:solidFill>
                  <a:srgbClr val="000000"/>
                </a:solidFill>
              </a:defRPr>
            </a:lvl2pPr>
            <a:lvl3pPr lvl="2" rtl="0">
              <a:spcBef>
                <a:spcPts val="0"/>
              </a:spcBef>
              <a:spcAft>
                <a:spcPts val="0"/>
              </a:spcAft>
              <a:buClr>
                <a:srgbClr val="000000"/>
              </a:buClr>
              <a:buSzPts val="3000"/>
              <a:buNone/>
              <a:defRPr sz="4002">
                <a:solidFill>
                  <a:srgbClr val="000000"/>
                </a:solidFill>
              </a:defRPr>
            </a:lvl3pPr>
            <a:lvl4pPr lvl="3" rtl="0">
              <a:spcBef>
                <a:spcPts val="0"/>
              </a:spcBef>
              <a:spcAft>
                <a:spcPts val="0"/>
              </a:spcAft>
              <a:buClr>
                <a:srgbClr val="000000"/>
              </a:buClr>
              <a:buSzPts val="3000"/>
              <a:buNone/>
              <a:defRPr sz="4002">
                <a:solidFill>
                  <a:srgbClr val="000000"/>
                </a:solidFill>
              </a:defRPr>
            </a:lvl4pPr>
            <a:lvl5pPr lvl="4" rtl="0">
              <a:spcBef>
                <a:spcPts val="0"/>
              </a:spcBef>
              <a:spcAft>
                <a:spcPts val="0"/>
              </a:spcAft>
              <a:buClr>
                <a:srgbClr val="000000"/>
              </a:buClr>
              <a:buSzPts val="3000"/>
              <a:buNone/>
              <a:defRPr sz="4002">
                <a:solidFill>
                  <a:srgbClr val="000000"/>
                </a:solidFill>
              </a:defRPr>
            </a:lvl5pPr>
            <a:lvl6pPr lvl="5" rtl="0">
              <a:spcBef>
                <a:spcPts val="0"/>
              </a:spcBef>
              <a:spcAft>
                <a:spcPts val="0"/>
              </a:spcAft>
              <a:buClr>
                <a:srgbClr val="000000"/>
              </a:buClr>
              <a:buSzPts val="3000"/>
              <a:buNone/>
              <a:defRPr sz="4002">
                <a:solidFill>
                  <a:srgbClr val="000000"/>
                </a:solidFill>
              </a:defRPr>
            </a:lvl6pPr>
            <a:lvl7pPr lvl="6" rtl="0">
              <a:spcBef>
                <a:spcPts val="0"/>
              </a:spcBef>
              <a:spcAft>
                <a:spcPts val="0"/>
              </a:spcAft>
              <a:buClr>
                <a:srgbClr val="000000"/>
              </a:buClr>
              <a:buSzPts val="3000"/>
              <a:buNone/>
              <a:defRPr sz="4002">
                <a:solidFill>
                  <a:srgbClr val="000000"/>
                </a:solidFill>
              </a:defRPr>
            </a:lvl7pPr>
            <a:lvl8pPr lvl="7" rtl="0">
              <a:spcBef>
                <a:spcPts val="0"/>
              </a:spcBef>
              <a:spcAft>
                <a:spcPts val="0"/>
              </a:spcAft>
              <a:buClr>
                <a:srgbClr val="000000"/>
              </a:buClr>
              <a:buSzPts val="3000"/>
              <a:buNone/>
              <a:defRPr sz="4002">
                <a:solidFill>
                  <a:srgbClr val="000000"/>
                </a:solidFill>
              </a:defRPr>
            </a:lvl8pPr>
            <a:lvl9pPr lvl="8" rtl="0">
              <a:spcBef>
                <a:spcPts val="0"/>
              </a:spcBef>
              <a:spcAft>
                <a:spcPts val="0"/>
              </a:spcAft>
              <a:buClr>
                <a:srgbClr val="000000"/>
              </a:buClr>
              <a:buSzPts val="3000"/>
              <a:buNone/>
              <a:defRPr sz="4002">
                <a:solidFill>
                  <a:srgbClr val="000000"/>
                </a:solidFill>
              </a:defRPr>
            </a:lvl9pPr>
          </a:lstStyle>
          <a:p>
            <a:endParaRPr/>
          </a:p>
        </p:txBody>
      </p:sp>
    </p:spTree>
    <p:extLst>
      <p:ext uri="{BB962C8B-B14F-4D97-AF65-F5344CB8AC3E}">
        <p14:creationId xmlns:p14="http://schemas.microsoft.com/office/powerpoint/2010/main" val="219358528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17"/>
        <p:cNvGrpSpPr/>
        <p:nvPr/>
      </p:nvGrpSpPr>
      <p:grpSpPr>
        <a:xfrm>
          <a:off x="0" y="0"/>
          <a:ext cx="0" cy="0"/>
          <a:chOff x="0" y="0"/>
          <a:chExt cx="0" cy="0"/>
        </a:xfrm>
      </p:grpSpPr>
      <p:sp>
        <p:nvSpPr>
          <p:cNvPr id="3" name="Shape 18"/>
          <p:cNvSpPr>
            <a:spLocks noChangeArrowheads="1"/>
          </p:cNvSpPr>
          <p:nvPr/>
        </p:nvSpPr>
        <p:spPr bwMode="auto">
          <a:xfrm>
            <a:off x="2" y="-12700"/>
            <a:ext cx="10302875" cy="68834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20"/>
          <p:cNvSpPr txBox="1">
            <a:spLocks noChangeArrowheads="1"/>
          </p:cNvSpPr>
          <p:nvPr/>
        </p:nvSpPr>
        <p:spPr bwMode="auto">
          <a:xfrm>
            <a:off x="585790" y="989029"/>
            <a:ext cx="2609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802" b="1">
                <a:solidFill>
                  <a:srgbClr val="FFFFFF"/>
                </a:solidFill>
              </a:rPr>
              <a:t>“</a:t>
            </a:r>
          </a:p>
        </p:txBody>
      </p:sp>
      <p:sp>
        <p:nvSpPr>
          <p:cNvPr id="19" name="Shape 19"/>
          <p:cNvSpPr txBox="1">
            <a:spLocks noGrp="1"/>
          </p:cNvSpPr>
          <p:nvPr>
            <p:ph type="body" idx="1"/>
          </p:nvPr>
        </p:nvSpPr>
        <p:spPr>
          <a:xfrm>
            <a:off x="1681404" y="1410867"/>
            <a:ext cx="7206000" cy="3659200"/>
          </a:xfrm>
          <a:prstGeom prst="rect">
            <a:avLst/>
          </a:prstGeom>
        </p:spPr>
        <p:txBody>
          <a:bodyPr spcFirstLastPara="1"/>
          <a:lstStyle>
            <a:lvl1pPr marL="609685" lvl="0" indent="-558878" rtl="0">
              <a:spcBef>
                <a:spcPts val="800"/>
              </a:spcBef>
              <a:spcAft>
                <a:spcPts val="0"/>
              </a:spcAft>
              <a:buClr>
                <a:srgbClr val="FFFFFF"/>
              </a:buClr>
              <a:buSzPts val="3000"/>
              <a:buChar char="▪"/>
              <a:defRPr sz="4002" i="1" baseline="0">
                <a:solidFill>
                  <a:srgbClr val="FFFFFF"/>
                </a:solidFill>
                <a:latin typeface="Arial" panose="020B0604020202020204" pitchFamily="34" charset="0"/>
              </a:defRPr>
            </a:lvl1pPr>
            <a:lvl2pPr marL="1219367" lvl="1" indent="-558878" rtl="0">
              <a:spcBef>
                <a:spcPts val="0"/>
              </a:spcBef>
              <a:spcAft>
                <a:spcPts val="0"/>
              </a:spcAft>
              <a:buClr>
                <a:srgbClr val="FFFFFF"/>
              </a:buClr>
              <a:buSzPts val="3000"/>
              <a:buChar char="▫"/>
              <a:defRPr sz="4002" i="1">
                <a:solidFill>
                  <a:srgbClr val="FFFFFF"/>
                </a:solidFill>
              </a:defRPr>
            </a:lvl2pPr>
            <a:lvl3pPr marL="1829053" lvl="2" indent="-558878" rtl="0">
              <a:spcBef>
                <a:spcPts val="0"/>
              </a:spcBef>
              <a:spcAft>
                <a:spcPts val="0"/>
              </a:spcAft>
              <a:buClr>
                <a:srgbClr val="FFFFFF"/>
              </a:buClr>
              <a:buSzPts val="3000"/>
              <a:buChar char="▸"/>
              <a:defRPr sz="4002" i="1">
                <a:solidFill>
                  <a:srgbClr val="FFFFFF"/>
                </a:solidFill>
              </a:defRPr>
            </a:lvl3pPr>
            <a:lvl4pPr marL="2438737" lvl="3" indent="-558878" rtl="0">
              <a:spcBef>
                <a:spcPts val="0"/>
              </a:spcBef>
              <a:spcAft>
                <a:spcPts val="0"/>
              </a:spcAft>
              <a:buClr>
                <a:srgbClr val="FFFFFF"/>
              </a:buClr>
              <a:buSzPts val="3000"/>
              <a:buChar char="▹"/>
              <a:defRPr sz="4002" i="1">
                <a:solidFill>
                  <a:srgbClr val="FFFFFF"/>
                </a:solidFill>
              </a:defRPr>
            </a:lvl4pPr>
            <a:lvl5pPr marL="3048420" lvl="4" indent="-558878" rtl="0">
              <a:spcBef>
                <a:spcPts val="0"/>
              </a:spcBef>
              <a:spcAft>
                <a:spcPts val="0"/>
              </a:spcAft>
              <a:buClr>
                <a:srgbClr val="FFFFFF"/>
              </a:buClr>
              <a:buSzPts val="3000"/>
              <a:buChar char="▹"/>
              <a:defRPr sz="4002" i="1">
                <a:solidFill>
                  <a:srgbClr val="FFFFFF"/>
                </a:solidFill>
              </a:defRPr>
            </a:lvl5pPr>
            <a:lvl6pPr marL="3658105" lvl="5" indent="-558878" rtl="0">
              <a:spcBef>
                <a:spcPts val="0"/>
              </a:spcBef>
              <a:spcAft>
                <a:spcPts val="0"/>
              </a:spcAft>
              <a:buClr>
                <a:srgbClr val="FFFFFF"/>
              </a:buClr>
              <a:buSzPts val="3000"/>
              <a:buChar char="▹"/>
              <a:defRPr sz="4002" i="1">
                <a:solidFill>
                  <a:srgbClr val="FFFFFF"/>
                </a:solidFill>
              </a:defRPr>
            </a:lvl6pPr>
            <a:lvl7pPr marL="4267788" lvl="6" indent="-558878" rtl="0">
              <a:spcBef>
                <a:spcPts val="0"/>
              </a:spcBef>
              <a:spcAft>
                <a:spcPts val="0"/>
              </a:spcAft>
              <a:buClr>
                <a:srgbClr val="FFFFFF"/>
              </a:buClr>
              <a:buSzPts val="3000"/>
              <a:buChar char="▹"/>
              <a:defRPr sz="4002" i="1">
                <a:solidFill>
                  <a:srgbClr val="FFFFFF"/>
                </a:solidFill>
              </a:defRPr>
            </a:lvl7pPr>
            <a:lvl8pPr marL="4877471" lvl="7" indent="-558878" rtl="0">
              <a:spcBef>
                <a:spcPts val="0"/>
              </a:spcBef>
              <a:spcAft>
                <a:spcPts val="0"/>
              </a:spcAft>
              <a:buClr>
                <a:srgbClr val="FFFFFF"/>
              </a:buClr>
              <a:buSzPts val="3000"/>
              <a:buChar char="▹"/>
              <a:defRPr sz="4002" i="1">
                <a:solidFill>
                  <a:srgbClr val="FFFFFF"/>
                </a:solidFill>
              </a:defRPr>
            </a:lvl8pPr>
            <a:lvl9pPr marL="5487156" lvl="8" indent="-558878">
              <a:spcBef>
                <a:spcPts val="0"/>
              </a:spcBef>
              <a:spcAft>
                <a:spcPts val="0"/>
              </a:spcAft>
              <a:buClr>
                <a:srgbClr val="FFFFFF"/>
              </a:buClr>
              <a:buSzPts val="3000"/>
              <a:buChar char="▹"/>
              <a:defRPr sz="4002" i="1">
                <a:solidFill>
                  <a:srgbClr val="FFFFFF"/>
                </a:solidFill>
              </a:defRPr>
            </a:lvl9pPr>
          </a:lstStyle>
          <a:p>
            <a:endParaRPr/>
          </a:p>
        </p:txBody>
      </p:sp>
    </p:spTree>
    <p:extLst>
      <p:ext uri="{BB962C8B-B14F-4D97-AF65-F5344CB8AC3E}">
        <p14:creationId xmlns:p14="http://schemas.microsoft.com/office/powerpoint/2010/main" val="63117883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0086A4">
              <a:alpha val="84706"/>
            </a:srgbClr>
          </a:solidFill>
          <a:ln>
            <a:solidFill>
              <a:srgbClr val="0086A4"/>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ADVOCACY</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411724465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1"/>
        <p:cNvGrpSpPr/>
        <p:nvPr/>
      </p:nvGrpSpPr>
      <p:grpSpPr>
        <a:xfrm>
          <a:off x="0" y="0"/>
          <a:ext cx="0" cy="0"/>
          <a:chOff x="0" y="0"/>
          <a:chExt cx="0" cy="0"/>
        </a:xfrm>
      </p:grpSpPr>
      <p:sp>
        <p:nvSpPr>
          <p:cNvPr id="4" name="Shape 24"/>
          <p:cNvSpPr>
            <a:spLocks noChangeArrowheads="1"/>
          </p:cNvSpPr>
          <p:nvPr/>
        </p:nvSpPr>
        <p:spPr bwMode="auto">
          <a:xfrm>
            <a:off x="771533" y="493713"/>
            <a:ext cx="73025" cy="752475"/>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5" name="Shape 25"/>
          <p:cNvSpPr>
            <a:spLocks noChangeArrowheads="1"/>
          </p:cNvSpPr>
          <p:nvPr/>
        </p:nvSpPr>
        <p:spPr bwMode="auto">
          <a:xfrm>
            <a:off x="12118983" y="0"/>
            <a:ext cx="73025"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hape 23"/>
          <p:cNvSpPr txBox="1">
            <a:spLocks noGrp="1"/>
          </p:cNvSpPr>
          <p:nvPr>
            <p:ph type="body" idx="1"/>
          </p:nvPr>
        </p:nvSpPr>
        <p:spPr>
          <a:xfrm>
            <a:off x="1125901" y="2115108"/>
            <a:ext cx="7962000" cy="3313243"/>
          </a:xfrm>
          <a:prstGeom prst="rect">
            <a:avLst/>
          </a:prstGeom>
        </p:spPr>
        <p:txBody>
          <a:bodyPr spcFirstLastPara="1"/>
          <a:lstStyle>
            <a:lvl1pPr marL="609685" lvl="0" indent="-457265">
              <a:spcBef>
                <a:spcPts val="800"/>
              </a:spcBef>
              <a:spcAft>
                <a:spcPts val="0"/>
              </a:spcAft>
              <a:buClr>
                <a:srgbClr val="E61E26"/>
              </a:buClr>
              <a:buSzPts val="1800"/>
              <a:buChar char="▪"/>
              <a:defRPr baseline="0">
                <a:latin typeface="Arial" panose="020B0604020202020204" pitchFamily="34" charset="0"/>
              </a:defRPr>
            </a:lvl1pPr>
            <a:lvl2pPr marL="1219367" lvl="1" indent="-457265">
              <a:spcBef>
                <a:spcPts val="0"/>
              </a:spcBef>
              <a:spcAft>
                <a:spcPts val="0"/>
              </a:spcAft>
              <a:buSzPts val="1800"/>
              <a:buChar char="▫"/>
              <a:defRPr/>
            </a:lvl2pPr>
            <a:lvl3pPr marL="1829053" lvl="2" indent="-457265">
              <a:spcBef>
                <a:spcPts val="0"/>
              </a:spcBef>
              <a:spcAft>
                <a:spcPts val="0"/>
              </a:spcAft>
              <a:buSzPts val="1800"/>
              <a:buChar char="▸"/>
              <a:defRPr/>
            </a:lvl3pPr>
            <a:lvl4pPr marL="2438737" lvl="3" indent="-457265">
              <a:spcBef>
                <a:spcPts val="0"/>
              </a:spcBef>
              <a:spcAft>
                <a:spcPts val="0"/>
              </a:spcAft>
              <a:buSzPts val="1800"/>
              <a:buChar char="▹"/>
              <a:defRPr/>
            </a:lvl4pPr>
            <a:lvl5pPr marL="3048420" lvl="4" indent="-457265">
              <a:spcBef>
                <a:spcPts val="0"/>
              </a:spcBef>
              <a:spcAft>
                <a:spcPts val="0"/>
              </a:spcAft>
              <a:buSzPts val="1800"/>
              <a:buChar char="▹"/>
              <a:defRPr/>
            </a:lvl5pPr>
            <a:lvl6pPr marL="3658105" lvl="5" indent="-457265">
              <a:spcBef>
                <a:spcPts val="0"/>
              </a:spcBef>
              <a:spcAft>
                <a:spcPts val="0"/>
              </a:spcAft>
              <a:buSzPts val="1800"/>
              <a:buChar char="▹"/>
              <a:defRPr/>
            </a:lvl6pPr>
            <a:lvl7pPr marL="4267788" lvl="6" indent="-457265">
              <a:spcBef>
                <a:spcPts val="0"/>
              </a:spcBef>
              <a:spcAft>
                <a:spcPts val="0"/>
              </a:spcAft>
              <a:buSzPts val="1800"/>
              <a:buChar char="▹"/>
              <a:defRPr/>
            </a:lvl7pPr>
            <a:lvl8pPr marL="4877471" lvl="7" indent="-457265">
              <a:spcBef>
                <a:spcPts val="0"/>
              </a:spcBef>
              <a:spcAft>
                <a:spcPts val="0"/>
              </a:spcAft>
              <a:buSzPts val="1800"/>
              <a:buChar char="▹"/>
              <a:defRPr/>
            </a:lvl8pPr>
            <a:lvl9pPr marL="5487156" lvl="8" indent="-457265">
              <a:spcBef>
                <a:spcPts val="0"/>
              </a:spcBef>
              <a:spcAft>
                <a:spcPts val="0"/>
              </a:spcAft>
              <a:buSzPts val="1800"/>
              <a:buChar char="▹"/>
              <a:defRPr/>
            </a:lvl9pPr>
          </a:lstStyle>
          <a:p>
            <a:endParaRPr/>
          </a:p>
        </p:txBody>
      </p:sp>
      <p:sp>
        <p:nvSpPr>
          <p:cNvPr id="9" name="Shape 22"/>
          <p:cNvSpPr txBox="1">
            <a:spLocks noGrp="1"/>
          </p:cNvSpPr>
          <p:nvPr>
            <p:ph type="title"/>
          </p:nvPr>
        </p:nvSpPr>
        <p:spPr>
          <a:xfrm>
            <a:off x="1125901" y="563333"/>
            <a:ext cx="8818200" cy="613460"/>
          </a:xfrm>
          <a:prstGeom prst="rect">
            <a:avLst/>
          </a:prstGeom>
        </p:spPr>
        <p:txBody>
          <a:bodyPr spcFirstLastPara="1"/>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Tree>
    <p:extLst>
      <p:ext uri="{BB962C8B-B14F-4D97-AF65-F5344CB8AC3E}">
        <p14:creationId xmlns:p14="http://schemas.microsoft.com/office/powerpoint/2010/main" val="71111267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2 columns">
    <p:spTree>
      <p:nvGrpSpPr>
        <p:cNvPr id="1" name="Shape 26"/>
        <p:cNvGrpSpPr/>
        <p:nvPr/>
      </p:nvGrpSpPr>
      <p:grpSpPr>
        <a:xfrm>
          <a:off x="0" y="0"/>
          <a:ext cx="0" cy="0"/>
          <a:chOff x="0" y="0"/>
          <a:chExt cx="0" cy="0"/>
        </a:xfrm>
      </p:grpSpPr>
      <p:sp>
        <p:nvSpPr>
          <p:cNvPr id="5" name="Shape 31"/>
          <p:cNvSpPr>
            <a:spLocks noChangeArrowheads="1"/>
          </p:cNvSpPr>
          <p:nvPr/>
        </p:nvSpPr>
        <p:spPr bwMode="auto">
          <a:xfrm>
            <a:off x="12118983" y="0"/>
            <a:ext cx="73025"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24"/>
          <p:cNvSpPr>
            <a:spLocks noChangeArrowheads="1"/>
          </p:cNvSpPr>
          <p:nvPr userDrawn="1"/>
        </p:nvSpPr>
        <p:spPr bwMode="auto">
          <a:xfrm>
            <a:off x="771533" y="493713"/>
            <a:ext cx="73025" cy="752475"/>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8"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hape 28"/>
          <p:cNvSpPr txBox="1">
            <a:spLocks noGrp="1"/>
          </p:cNvSpPr>
          <p:nvPr>
            <p:ph type="body" idx="1"/>
          </p:nvPr>
        </p:nvSpPr>
        <p:spPr>
          <a:xfrm>
            <a:off x="1125900" y="2112934"/>
            <a:ext cx="4356400" cy="3155753"/>
          </a:xfrm>
          <a:prstGeom prst="rect">
            <a:avLst/>
          </a:prstGeom>
        </p:spPr>
        <p:txBody>
          <a:bodyPr spcFirstLastPara="1"/>
          <a:lstStyle>
            <a:lvl1pPr marL="609685" lvl="0" indent="-457265">
              <a:spcBef>
                <a:spcPts val="800"/>
              </a:spcBef>
              <a:spcAft>
                <a:spcPts val="0"/>
              </a:spcAft>
              <a:buClr>
                <a:srgbClr val="E61E26"/>
              </a:buClr>
              <a:buSzPts val="1800"/>
              <a:buChar char="▪"/>
              <a:defRPr baseline="0">
                <a:latin typeface="Arial" panose="020B0604020202020204" pitchFamily="34" charset="0"/>
              </a:defRPr>
            </a:lvl1pPr>
            <a:lvl2pPr marL="1219367" lvl="1" indent="-457265">
              <a:spcBef>
                <a:spcPts val="0"/>
              </a:spcBef>
              <a:spcAft>
                <a:spcPts val="0"/>
              </a:spcAft>
              <a:buSzPts val="1800"/>
              <a:buChar char="▫"/>
              <a:defRPr/>
            </a:lvl2pPr>
            <a:lvl3pPr marL="1829053" lvl="2" indent="-457265">
              <a:spcBef>
                <a:spcPts val="0"/>
              </a:spcBef>
              <a:spcAft>
                <a:spcPts val="0"/>
              </a:spcAft>
              <a:buSzPts val="1800"/>
              <a:buChar char="▸"/>
              <a:defRPr/>
            </a:lvl3pPr>
            <a:lvl4pPr marL="2438737" lvl="3" indent="-457265">
              <a:spcBef>
                <a:spcPts val="0"/>
              </a:spcBef>
              <a:spcAft>
                <a:spcPts val="0"/>
              </a:spcAft>
              <a:buSzPts val="1800"/>
              <a:buChar char="▹"/>
              <a:defRPr/>
            </a:lvl4pPr>
            <a:lvl5pPr marL="3048420" lvl="4" indent="-457265">
              <a:spcBef>
                <a:spcPts val="0"/>
              </a:spcBef>
              <a:spcAft>
                <a:spcPts val="0"/>
              </a:spcAft>
              <a:buSzPts val="1800"/>
              <a:buChar char="▹"/>
              <a:defRPr/>
            </a:lvl5pPr>
            <a:lvl6pPr marL="3658105" lvl="5" indent="-457265">
              <a:spcBef>
                <a:spcPts val="0"/>
              </a:spcBef>
              <a:spcAft>
                <a:spcPts val="0"/>
              </a:spcAft>
              <a:buSzPts val="1800"/>
              <a:buChar char="▹"/>
              <a:defRPr/>
            </a:lvl6pPr>
            <a:lvl7pPr marL="4267788" lvl="6" indent="-457265">
              <a:spcBef>
                <a:spcPts val="0"/>
              </a:spcBef>
              <a:spcAft>
                <a:spcPts val="0"/>
              </a:spcAft>
              <a:buSzPts val="1800"/>
              <a:buChar char="▹"/>
              <a:defRPr/>
            </a:lvl7pPr>
            <a:lvl8pPr marL="4877471" lvl="7" indent="-457265">
              <a:spcBef>
                <a:spcPts val="0"/>
              </a:spcBef>
              <a:spcAft>
                <a:spcPts val="0"/>
              </a:spcAft>
              <a:buSzPts val="1800"/>
              <a:buChar char="▹"/>
              <a:defRPr/>
            </a:lvl8pPr>
            <a:lvl9pPr marL="5487156" lvl="8" indent="-457265">
              <a:spcBef>
                <a:spcPts val="0"/>
              </a:spcBef>
              <a:spcAft>
                <a:spcPts val="0"/>
              </a:spcAft>
              <a:buSzPts val="1800"/>
              <a:buChar char="▹"/>
              <a:defRPr/>
            </a:lvl9pPr>
          </a:lstStyle>
          <a:p>
            <a:endParaRPr/>
          </a:p>
        </p:txBody>
      </p:sp>
      <p:sp>
        <p:nvSpPr>
          <p:cNvPr id="29" name="Shape 29"/>
          <p:cNvSpPr txBox="1">
            <a:spLocks noGrp="1"/>
          </p:cNvSpPr>
          <p:nvPr>
            <p:ph type="body" idx="2"/>
          </p:nvPr>
        </p:nvSpPr>
        <p:spPr>
          <a:xfrm>
            <a:off x="5744667" y="2112934"/>
            <a:ext cx="4356400" cy="3155753"/>
          </a:xfrm>
          <a:prstGeom prst="rect">
            <a:avLst/>
          </a:prstGeom>
        </p:spPr>
        <p:txBody>
          <a:bodyPr spcFirstLastPara="1"/>
          <a:lstStyle>
            <a:lvl1pPr marL="609685" lvl="0" indent="-457265">
              <a:spcBef>
                <a:spcPts val="800"/>
              </a:spcBef>
              <a:spcAft>
                <a:spcPts val="0"/>
              </a:spcAft>
              <a:buClr>
                <a:srgbClr val="E61E26"/>
              </a:buClr>
              <a:buSzPts val="1800"/>
              <a:buChar char="▪"/>
              <a:defRPr baseline="0">
                <a:latin typeface="Arial" panose="020B0604020202020204" pitchFamily="34" charset="0"/>
              </a:defRPr>
            </a:lvl1pPr>
            <a:lvl2pPr marL="1219367" lvl="1" indent="-457265">
              <a:spcBef>
                <a:spcPts val="0"/>
              </a:spcBef>
              <a:spcAft>
                <a:spcPts val="0"/>
              </a:spcAft>
              <a:buSzPts val="1800"/>
              <a:buChar char="▫"/>
              <a:defRPr/>
            </a:lvl2pPr>
            <a:lvl3pPr marL="1829053" lvl="2" indent="-457265">
              <a:spcBef>
                <a:spcPts val="0"/>
              </a:spcBef>
              <a:spcAft>
                <a:spcPts val="0"/>
              </a:spcAft>
              <a:buSzPts val="1800"/>
              <a:buChar char="▸"/>
              <a:defRPr/>
            </a:lvl3pPr>
            <a:lvl4pPr marL="2438737" lvl="3" indent="-457265">
              <a:spcBef>
                <a:spcPts val="0"/>
              </a:spcBef>
              <a:spcAft>
                <a:spcPts val="0"/>
              </a:spcAft>
              <a:buSzPts val="1800"/>
              <a:buChar char="▹"/>
              <a:defRPr/>
            </a:lvl4pPr>
            <a:lvl5pPr marL="3048420" lvl="4" indent="-457265">
              <a:spcBef>
                <a:spcPts val="0"/>
              </a:spcBef>
              <a:spcAft>
                <a:spcPts val="0"/>
              </a:spcAft>
              <a:buSzPts val="1800"/>
              <a:buChar char="▹"/>
              <a:defRPr/>
            </a:lvl5pPr>
            <a:lvl6pPr marL="3658105" lvl="5" indent="-457265">
              <a:spcBef>
                <a:spcPts val="0"/>
              </a:spcBef>
              <a:spcAft>
                <a:spcPts val="0"/>
              </a:spcAft>
              <a:buSzPts val="1800"/>
              <a:buChar char="▹"/>
              <a:defRPr/>
            </a:lvl6pPr>
            <a:lvl7pPr marL="4267788" lvl="6" indent="-457265">
              <a:spcBef>
                <a:spcPts val="0"/>
              </a:spcBef>
              <a:spcAft>
                <a:spcPts val="0"/>
              </a:spcAft>
              <a:buSzPts val="1800"/>
              <a:buChar char="▹"/>
              <a:defRPr/>
            </a:lvl7pPr>
            <a:lvl8pPr marL="4877471" lvl="7" indent="-457265">
              <a:spcBef>
                <a:spcPts val="0"/>
              </a:spcBef>
              <a:spcAft>
                <a:spcPts val="0"/>
              </a:spcAft>
              <a:buSzPts val="1800"/>
              <a:buChar char="▹"/>
              <a:defRPr/>
            </a:lvl8pPr>
            <a:lvl9pPr marL="5487156" lvl="8" indent="-457265">
              <a:spcBef>
                <a:spcPts val="0"/>
              </a:spcBef>
              <a:spcAft>
                <a:spcPts val="0"/>
              </a:spcAft>
              <a:buSzPts val="1800"/>
              <a:buChar char="▹"/>
              <a:defRPr/>
            </a:lvl9pPr>
          </a:lstStyle>
          <a:p>
            <a:endParaRPr/>
          </a:p>
        </p:txBody>
      </p:sp>
      <p:sp>
        <p:nvSpPr>
          <p:cNvPr id="12" name="Shape 22"/>
          <p:cNvSpPr txBox="1">
            <a:spLocks noGrp="1"/>
          </p:cNvSpPr>
          <p:nvPr>
            <p:ph type="title"/>
          </p:nvPr>
        </p:nvSpPr>
        <p:spPr>
          <a:xfrm>
            <a:off x="1125901" y="563333"/>
            <a:ext cx="8818200" cy="613460"/>
          </a:xfrm>
          <a:prstGeom prst="rect">
            <a:avLst/>
          </a:prstGeom>
        </p:spPr>
        <p:txBody>
          <a:bodyPr spcFirstLastPara="1"/>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Tree>
    <p:extLst>
      <p:ext uri="{BB962C8B-B14F-4D97-AF65-F5344CB8AC3E}">
        <p14:creationId xmlns:p14="http://schemas.microsoft.com/office/powerpoint/2010/main" val="258852348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3 columns" preserve="1" userDrawn="1">
  <p:cSld name="Title + 3 columns">
    <p:spTree>
      <p:nvGrpSpPr>
        <p:cNvPr id="1" name="Shape 32"/>
        <p:cNvGrpSpPr/>
        <p:nvPr/>
      </p:nvGrpSpPr>
      <p:grpSpPr>
        <a:xfrm>
          <a:off x="0" y="0"/>
          <a:ext cx="0" cy="0"/>
          <a:chOff x="0" y="0"/>
          <a:chExt cx="0" cy="0"/>
        </a:xfrm>
      </p:grpSpPr>
      <p:sp>
        <p:nvSpPr>
          <p:cNvPr id="6" name="Shape 38"/>
          <p:cNvSpPr>
            <a:spLocks noChangeArrowheads="1"/>
          </p:cNvSpPr>
          <p:nvPr/>
        </p:nvSpPr>
        <p:spPr bwMode="auto">
          <a:xfrm>
            <a:off x="12118983" y="0"/>
            <a:ext cx="73025"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4"/>
          <p:cNvSpPr>
            <a:spLocks noChangeArrowheads="1"/>
          </p:cNvSpPr>
          <p:nvPr userDrawn="1"/>
        </p:nvSpPr>
        <p:spPr bwMode="auto">
          <a:xfrm>
            <a:off x="771533" y="493713"/>
            <a:ext cx="73025" cy="752475"/>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9"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Shape 34"/>
          <p:cNvSpPr txBox="1">
            <a:spLocks noGrp="1"/>
          </p:cNvSpPr>
          <p:nvPr>
            <p:ph type="body" idx="1"/>
          </p:nvPr>
        </p:nvSpPr>
        <p:spPr>
          <a:xfrm>
            <a:off x="1125900" y="2147273"/>
            <a:ext cx="3009600" cy="3324619"/>
          </a:xfrm>
          <a:prstGeom prst="rect">
            <a:avLst/>
          </a:prstGeom>
        </p:spPr>
        <p:txBody>
          <a:bodyPr spcFirstLastPara="1"/>
          <a:lstStyle>
            <a:lvl1pPr marL="609685" lvl="0" indent="-423393" rtl="0">
              <a:spcBef>
                <a:spcPts val="800"/>
              </a:spcBef>
              <a:spcAft>
                <a:spcPts val="0"/>
              </a:spcAft>
              <a:buClr>
                <a:srgbClr val="E61E26"/>
              </a:buClr>
              <a:buSzPts val="1400"/>
              <a:buChar char="▪"/>
              <a:defRPr sz="1867" baseline="0">
                <a:latin typeface="Arial" panose="020B0604020202020204" pitchFamily="34" charset="0"/>
              </a:defRPr>
            </a:lvl1pPr>
            <a:lvl2pPr marL="1219367" lvl="1" indent="-423393" rtl="0">
              <a:spcBef>
                <a:spcPts val="0"/>
              </a:spcBef>
              <a:spcAft>
                <a:spcPts val="0"/>
              </a:spcAft>
              <a:buSzPts val="1400"/>
              <a:buChar char="▫"/>
              <a:defRPr sz="1867"/>
            </a:lvl2pPr>
            <a:lvl3pPr marL="1829053" lvl="2" indent="-423393" rtl="0">
              <a:spcBef>
                <a:spcPts val="0"/>
              </a:spcBef>
              <a:spcAft>
                <a:spcPts val="0"/>
              </a:spcAft>
              <a:buSzPts val="1400"/>
              <a:buChar char="▸"/>
              <a:defRPr sz="1867"/>
            </a:lvl3pPr>
            <a:lvl4pPr marL="2438737" lvl="3" indent="-423393" rtl="0">
              <a:spcBef>
                <a:spcPts val="0"/>
              </a:spcBef>
              <a:spcAft>
                <a:spcPts val="0"/>
              </a:spcAft>
              <a:buSzPts val="1400"/>
              <a:buChar char="▹"/>
              <a:defRPr sz="1867"/>
            </a:lvl4pPr>
            <a:lvl5pPr marL="3048420" lvl="4" indent="-423393" rtl="0">
              <a:spcBef>
                <a:spcPts val="0"/>
              </a:spcBef>
              <a:spcAft>
                <a:spcPts val="0"/>
              </a:spcAft>
              <a:buSzPts val="1400"/>
              <a:buChar char="▹"/>
              <a:defRPr sz="1867"/>
            </a:lvl5pPr>
            <a:lvl6pPr marL="3658105" lvl="5" indent="-423393" rtl="0">
              <a:spcBef>
                <a:spcPts val="0"/>
              </a:spcBef>
              <a:spcAft>
                <a:spcPts val="0"/>
              </a:spcAft>
              <a:buSzPts val="1400"/>
              <a:buChar char="▹"/>
              <a:defRPr sz="1867"/>
            </a:lvl6pPr>
            <a:lvl7pPr marL="4267788" lvl="6" indent="-423393" rtl="0">
              <a:spcBef>
                <a:spcPts val="0"/>
              </a:spcBef>
              <a:spcAft>
                <a:spcPts val="0"/>
              </a:spcAft>
              <a:buSzPts val="1400"/>
              <a:buChar char="▹"/>
              <a:defRPr sz="1867"/>
            </a:lvl7pPr>
            <a:lvl8pPr marL="4877471" lvl="7" indent="-423393" rtl="0">
              <a:spcBef>
                <a:spcPts val="0"/>
              </a:spcBef>
              <a:spcAft>
                <a:spcPts val="0"/>
              </a:spcAft>
              <a:buSzPts val="1400"/>
              <a:buChar char="▹"/>
              <a:defRPr sz="1867"/>
            </a:lvl8pPr>
            <a:lvl9pPr marL="5487156" lvl="8" indent="-423393" rtl="0">
              <a:spcBef>
                <a:spcPts val="0"/>
              </a:spcBef>
              <a:spcAft>
                <a:spcPts val="0"/>
              </a:spcAft>
              <a:buSzPts val="1400"/>
              <a:buChar char="▹"/>
              <a:defRPr sz="1867"/>
            </a:lvl9pPr>
          </a:lstStyle>
          <a:p>
            <a:endParaRPr/>
          </a:p>
        </p:txBody>
      </p:sp>
      <p:sp>
        <p:nvSpPr>
          <p:cNvPr id="35" name="Shape 35"/>
          <p:cNvSpPr txBox="1">
            <a:spLocks noGrp="1"/>
          </p:cNvSpPr>
          <p:nvPr>
            <p:ph type="body" idx="2"/>
          </p:nvPr>
        </p:nvSpPr>
        <p:spPr>
          <a:xfrm>
            <a:off x="4289717" y="2147273"/>
            <a:ext cx="3009600" cy="3324619"/>
          </a:xfrm>
          <a:prstGeom prst="rect">
            <a:avLst/>
          </a:prstGeom>
        </p:spPr>
        <p:txBody>
          <a:bodyPr spcFirstLastPara="1"/>
          <a:lstStyle>
            <a:lvl1pPr marL="609685" lvl="0" indent="-423393" rtl="0">
              <a:spcBef>
                <a:spcPts val="800"/>
              </a:spcBef>
              <a:spcAft>
                <a:spcPts val="0"/>
              </a:spcAft>
              <a:buClr>
                <a:srgbClr val="E61E26"/>
              </a:buClr>
              <a:buSzPts val="1400"/>
              <a:buChar char="▪"/>
              <a:defRPr sz="1867" baseline="0">
                <a:latin typeface="Arial" panose="020B0604020202020204" pitchFamily="34" charset="0"/>
              </a:defRPr>
            </a:lvl1pPr>
            <a:lvl2pPr marL="1219367" lvl="1" indent="-423393" rtl="0">
              <a:spcBef>
                <a:spcPts val="0"/>
              </a:spcBef>
              <a:spcAft>
                <a:spcPts val="0"/>
              </a:spcAft>
              <a:buSzPts val="1400"/>
              <a:buChar char="▫"/>
              <a:defRPr sz="1867"/>
            </a:lvl2pPr>
            <a:lvl3pPr marL="1829053" lvl="2" indent="-423393" rtl="0">
              <a:spcBef>
                <a:spcPts val="0"/>
              </a:spcBef>
              <a:spcAft>
                <a:spcPts val="0"/>
              </a:spcAft>
              <a:buSzPts val="1400"/>
              <a:buChar char="▸"/>
              <a:defRPr sz="1867"/>
            </a:lvl3pPr>
            <a:lvl4pPr marL="2438737" lvl="3" indent="-423393" rtl="0">
              <a:spcBef>
                <a:spcPts val="0"/>
              </a:spcBef>
              <a:spcAft>
                <a:spcPts val="0"/>
              </a:spcAft>
              <a:buSzPts val="1400"/>
              <a:buChar char="▹"/>
              <a:defRPr sz="1867"/>
            </a:lvl4pPr>
            <a:lvl5pPr marL="3048420" lvl="4" indent="-423393" rtl="0">
              <a:spcBef>
                <a:spcPts val="0"/>
              </a:spcBef>
              <a:spcAft>
                <a:spcPts val="0"/>
              </a:spcAft>
              <a:buSzPts val="1400"/>
              <a:buChar char="▹"/>
              <a:defRPr sz="1867"/>
            </a:lvl5pPr>
            <a:lvl6pPr marL="3658105" lvl="5" indent="-423393" rtl="0">
              <a:spcBef>
                <a:spcPts val="0"/>
              </a:spcBef>
              <a:spcAft>
                <a:spcPts val="0"/>
              </a:spcAft>
              <a:buSzPts val="1400"/>
              <a:buChar char="▹"/>
              <a:defRPr sz="1867"/>
            </a:lvl6pPr>
            <a:lvl7pPr marL="4267788" lvl="6" indent="-423393" rtl="0">
              <a:spcBef>
                <a:spcPts val="0"/>
              </a:spcBef>
              <a:spcAft>
                <a:spcPts val="0"/>
              </a:spcAft>
              <a:buSzPts val="1400"/>
              <a:buChar char="▹"/>
              <a:defRPr sz="1867"/>
            </a:lvl7pPr>
            <a:lvl8pPr marL="4877471" lvl="7" indent="-423393" rtl="0">
              <a:spcBef>
                <a:spcPts val="0"/>
              </a:spcBef>
              <a:spcAft>
                <a:spcPts val="0"/>
              </a:spcAft>
              <a:buSzPts val="1400"/>
              <a:buChar char="▹"/>
              <a:defRPr sz="1867"/>
            </a:lvl8pPr>
            <a:lvl9pPr marL="5487156" lvl="8" indent="-423393" rtl="0">
              <a:spcBef>
                <a:spcPts val="0"/>
              </a:spcBef>
              <a:spcAft>
                <a:spcPts val="0"/>
              </a:spcAft>
              <a:buSzPts val="1400"/>
              <a:buChar char="▹"/>
              <a:defRPr sz="1867"/>
            </a:lvl9pPr>
          </a:lstStyle>
          <a:p>
            <a:endParaRPr/>
          </a:p>
        </p:txBody>
      </p:sp>
      <p:sp>
        <p:nvSpPr>
          <p:cNvPr id="36" name="Shape 36"/>
          <p:cNvSpPr txBox="1">
            <a:spLocks noGrp="1"/>
          </p:cNvSpPr>
          <p:nvPr>
            <p:ph type="body" idx="3"/>
          </p:nvPr>
        </p:nvSpPr>
        <p:spPr>
          <a:xfrm>
            <a:off x="7453528" y="2147273"/>
            <a:ext cx="3009600" cy="3324619"/>
          </a:xfrm>
          <a:prstGeom prst="rect">
            <a:avLst/>
          </a:prstGeom>
        </p:spPr>
        <p:txBody>
          <a:bodyPr spcFirstLastPara="1"/>
          <a:lstStyle>
            <a:lvl1pPr marL="609685" lvl="0" indent="-423393" rtl="0">
              <a:spcBef>
                <a:spcPts val="800"/>
              </a:spcBef>
              <a:spcAft>
                <a:spcPts val="0"/>
              </a:spcAft>
              <a:buClr>
                <a:srgbClr val="E61E26"/>
              </a:buClr>
              <a:buSzPts val="1400"/>
              <a:buChar char="▪"/>
              <a:defRPr sz="1867" baseline="0">
                <a:latin typeface="Arial" panose="020B0604020202020204" pitchFamily="34" charset="0"/>
              </a:defRPr>
            </a:lvl1pPr>
            <a:lvl2pPr marL="1219367" lvl="1" indent="-423393" rtl="0">
              <a:spcBef>
                <a:spcPts val="0"/>
              </a:spcBef>
              <a:spcAft>
                <a:spcPts val="0"/>
              </a:spcAft>
              <a:buSzPts val="1400"/>
              <a:buChar char="▫"/>
              <a:defRPr sz="1867"/>
            </a:lvl2pPr>
            <a:lvl3pPr marL="1829053" lvl="2" indent="-423393" rtl="0">
              <a:spcBef>
                <a:spcPts val="0"/>
              </a:spcBef>
              <a:spcAft>
                <a:spcPts val="0"/>
              </a:spcAft>
              <a:buSzPts val="1400"/>
              <a:buChar char="▸"/>
              <a:defRPr sz="1867"/>
            </a:lvl3pPr>
            <a:lvl4pPr marL="2438737" lvl="3" indent="-423393" rtl="0">
              <a:spcBef>
                <a:spcPts val="0"/>
              </a:spcBef>
              <a:spcAft>
                <a:spcPts val="0"/>
              </a:spcAft>
              <a:buSzPts val="1400"/>
              <a:buChar char="▹"/>
              <a:defRPr sz="1867"/>
            </a:lvl4pPr>
            <a:lvl5pPr marL="3048420" lvl="4" indent="-423393" rtl="0">
              <a:spcBef>
                <a:spcPts val="0"/>
              </a:spcBef>
              <a:spcAft>
                <a:spcPts val="0"/>
              </a:spcAft>
              <a:buSzPts val="1400"/>
              <a:buChar char="▹"/>
              <a:defRPr sz="1867"/>
            </a:lvl5pPr>
            <a:lvl6pPr marL="3658105" lvl="5" indent="-423393" rtl="0">
              <a:spcBef>
                <a:spcPts val="0"/>
              </a:spcBef>
              <a:spcAft>
                <a:spcPts val="0"/>
              </a:spcAft>
              <a:buSzPts val="1400"/>
              <a:buChar char="▹"/>
              <a:defRPr sz="1867"/>
            </a:lvl6pPr>
            <a:lvl7pPr marL="4267788" lvl="6" indent="-423393" rtl="0">
              <a:spcBef>
                <a:spcPts val="0"/>
              </a:spcBef>
              <a:spcAft>
                <a:spcPts val="0"/>
              </a:spcAft>
              <a:buSzPts val="1400"/>
              <a:buChar char="▹"/>
              <a:defRPr sz="1867"/>
            </a:lvl7pPr>
            <a:lvl8pPr marL="4877471" lvl="7" indent="-423393" rtl="0">
              <a:spcBef>
                <a:spcPts val="0"/>
              </a:spcBef>
              <a:spcAft>
                <a:spcPts val="0"/>
              </a:spcAft>
              <a:buSzPts val="1400"/>
              <a:buChar char="▹"/>
              <a:defRPr sz="1867"/>
            </a:lvl8pPr>
            <a:lvl9pPr marL="5487156" lvl="8" indent="-423393" rtl="0">
              <a:spcBef>
                <a:spcPts val="0"/>
              </a:spcBef>
              <a:spcAft>
                <a:spcPts val="0"/>
              </a:spcAft>
              <a:buSzPts val="1400"/>
              <a:buChar char="▹"/>
              <a:defRPr sz="1867"/>
            </a:lvl9pPr>
          </a:lstStyle>
          <a:p>
            <a:endParaRPr/>
          </a:p>
        </p:txBody>
      </p:sp>
      <p:sp>
        <p:nvSpPr>
          <p:cNvPr id="13" name="Shape 22"/>
          <p:cNvSpPr txBox="1">
            <a:spLocks noGrp="1"/>
          </p:cNvSpPr>
          <p:nvPr>
            <p:ph type="title"/>
          </p:nvPr>
        </p:nvSpPr>
        <p:spPr>
          <a:xfrm>
            <a:off x="1125901" y="563333"/>
            <a:ext cx="8818200" cy="613460"/>
          </a:xfrm>
          <a:prstGeom prst="rect">
            <a:avLst/>
          </a:prstGeom>
        </p:spPr>
        <p:txBody>
          <a:bodyPr spcFirstLastPara="1"/>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Tree>
    <p:extLst>
      <p:ext uri="{BB962C8B-B14F-4D97-AF65-F5344CB8AC3E}">
        <p14:creationId xmlns:p14="http://schemas.microsoft.com/office/powerpoint/2010/main" val="53211725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39"/>
        <p:cNvGrpSpPr/>
        <p:nvPr/>
      </p:nvGrpSpPr>
      <p:grpSpPr>
        <a:xfrm>
          <a:off x="0" y="0"/>
          <a:ext cx="0" cy="0"/>
          <a:chOff x="0" y="0"/>
          <a:chExt cx="0" cy="0"/>
        </a:xfrm>
      </p:grpSpPr>
      <p:sp>
        <p:nvSpPr>
          <p:cNvPr id="3" name="Shape 42"/>
          <p:cNvSpPr>
            <a:spLocks noChangeArrowheads="1"/>
          </p:cNvSpPr>
          <p:nvPr/>
        </p:nvSpPr>
        <p:spPr bwMode="auto">
          <a:xfrm>
            <a:off x="12118983" y="0"/>
            <a:ext cx="73025"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24"/>
          <p:cNvSpPr>
            <a:spLocks noChangeArrowheads="1"/>
          </p:cNvSpPr>
          <p:nvPr userDrawn="1"/>
        </p:nvSpPr>
        <p:spPr bwMode="auto">
          <a:xfrm>
            <a:off x="771533" y="493713"/>
            <a:ext cx="73025" cy="752475"/>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2"/>
          <p:cNvSpPr txBox="1">
            <a:spLocks noGrp="1"/>
          </p:cNvSpPr>
          <p:nvPr>
            <p:ph type="title"/>
          </p:nvPr>
        </p:nvSpPr>
        <p:spPr>
          <a:xfrm>
            <a:off x="1125901" y="563333"/>
            <a:ext cx="8818200" cy="613460"/>
          </a:xfrm>
          <a:prstGeom prst="rect">
            <a:avLst/>
          </a:prstGeom>
        </p:spPr>
        <p:txBody>
          <a:bodyPr spcFirstLastPara="1"/>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Tree>
    <p:extLst>
      <p:ext uri="{BB962C8B-B14F-4D97-AF65-F5344CB8AC3E}">
        <p14:creationId xmlns:p14="http://schemas.microsoft.com/office/powerpoint/2010/main" val="364431996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color" preserve="1">
  <p:cSld name="Title only color">
    <p:spTree>
      <p:nvGrpSpPr>
        <p:cNvPr id="1" name="Shape 43"/>
        <p:cNvGrpSpPr/>
        <p:nvPr/>
      </p:nvGrpSpPr>
      <p:grpSpPr>
        <a:xfrm>
          <a:off x="0" y="0"/>
          <a:ext cx="0" cy="0"/>
          <a:chOff x="0" y="0"/>
          <a:chExt cx="0" cy="0"/>
        </a:xfrm>
      </p:grpSpPr>
      <p:sp>
        <p:nvSpPr>
          <p:cNvPr id="3" name="Shape 44"/>
          <p:cNvSpPr>
            <a:spLocks noChangeArrowheads="1"/>
          </p:cNvSpPr>
          <p:nvPr/>
        </p:nvSpPr>
        <p:spPr bwMode="auto">
          <a:xfrm>
            <a:off x="0" y="16"/>
            <a:ext cx="12192000" cy="4994275"/>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46"/>
          <p:cNvSpPr>
            <a:spLocks noChangeArrowheads="1"/>
          </p:cNvSpPr>
          <p:nvPr/>
        </p:nvSpPr>
        <p:spPr bwMode="auto">
          <a:xfrm>
            <a:off x="771533" y="493713"/>
            <a:ext cx="73025" cy="752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Shape 45"/>
          <p:cNvSpPr txBox="1">
            <a:spLocks noGrp="1"/>
          </p:cNvSpPr>
          <p:nvPr>
            <p:ph type="title"/>
          </p:nvPr>
        </p:nvSpPr>
        <p:spPr>
          <a:xfrm>
            <a:off x="1125907" y="563335"/>
            <a:ext cx="7265625" cy="617767"/>
          </a:xfrm>
          <a:prstGeom prst="rect">
            <a:avLst/>
          </a:prstGeom>
        </p:spPr>
        <p:txBody>
          <a:bodyPr spcFirstLastPara="1"/>
          <a:lstStyle>
            <a:lvl1pPr lvl="0" rtl="0">
              <a:spcBef>
                <a:spcPts val="0"/>
              </a:spcBef>
              <a:spcAft>
                <a:spcPts val="0"/>
              </a:spcAft>
              <a:buClr>
                <a:srgbClr val="FFFFFF"/>
              </a:buClr>
              <a:buSzPts val="2600"/>
              <a:buNone/>
              <a:defRPr baseline="0">
                <a:solidFill>
                  <a:srgbClr val="FFFFFF"/>
                </a:solidFill>
                <a:latin typeface="Arial" panose="020B0604020202020204" pitchFamily="34" charset="0"/>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Tree>
    <p:extLst>
      <p:ext uri="{BB962C8B-B14F-4D97-AF65-F5344CB8AC3E}">
        <p14:creationId xmlns:p14="http://schemas.microsoft.com/office/powerpoint/2010/main" val="272596224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half" preserve="1" userDrawn="1">
  <p:cSld name="Title only half">
    <p:spTree>
      <p:nvGrpSpPr>
        <p:cNvPr id="1" name="Shape 47"/>
        <p:cNvGrpSpPr/>
        <p:nvPr/>
      </p:nvGrpSpPr>
      <p:grpSpPr>
        <a:xfrm>
          <a:off x="0" y="0"/>
          <a:ext cx="0" cy="0"/>
          <a:chOff x="0" y="0"/>
          <a:chExt cx="0" cy="0"/>
        </a:xfrm>
      </p:grpSpPr>
      <p:sp>
        <p:nvSpPr>
          <p:cNvPr id="3" name="Shape 48"/>
          <p:cNvSpPr>
            <a:spLocks noChangeArrowheads="1"/>
          </p:cNvSpPr>
          <p:nvPr/>
        </p:nvSpPr>
        <p:spPr bwMode="auto">
          <a:xfrm>
            <a:off x="1" y="0"/>
            <a:ext cx="6103938"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51"/>
          <p:cNvSpPr>
            <a:spLocks noChangeArrowheads="1"/>
          </p:cNvSpPr>
          <p:nvPr/>
        </p:nvSpPr>
        <p:spPr bwMode="auto">
          <a:xfrm>
            <a:off x="12118983" y="0"/>
            <a:ext cx="73025"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5" name="Shape 46"/>
          <p:cNvSpPr>
            <a:spLocks noChangeArrowheads="1"/>
          </p:cNvSpPr>
          <p:nvPr userDrawn="1"/>
        </p:nvSpPr>
        <p:spPr bwMode="auto">
          <a:xfrm>
            <a:off x="771533" y="493713"/>
            <a:ext cx="73025" cy="752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FFFFFF"/>
              </a:solidFill>
            </a:endParaRPr>
          </a:p>
        </p:txBody>
      </p:sp>
      <p:sp>
        <p:nvSpPr>
          <p:cNvPr id="7" name="Shape 45"/>
          <p:cNvSpPr txBox="1">
            <a:spLocks noGrp="1"/>
          </p:cNvSpPr>
          <p:nvPr>
            <p:ph type="title"/>
          </p:nvPr>
        </p:nvSpPr>
        <p:spPr>
          <a:xfrm>
            <a:off x="1125907" y="563335"/>
            <a:ext cx="4474801" cy="617767"/>
          </a:xfrm>
          <a:prstGeom prst="rect">
            <a:avLst/>
          </a:prstGeom>
        </p:spPr>
        <p:txBody>
          <a:bodyPr spcFirstLastPara="1"/>
          <a:lstStyle>
            <a:lvl1pPr lvl="0" rtl="0">
              <a:spcBef>
                <a:spcPts val="0"/>
              </a:spcBef>
              <a:spcAft>
                <a:spcPts val="0"/>
              </a:spcAft>
              <a:buClr>
                <a:srgbClr val="FFFFFF"/>
              </a:buClr>
              <a:buSzPts val="2600"/>
              <a:buNone/>
              <a:defRPr baseline="0">
                <a:solidFill>
                  <a:srgbClr val="FFFFFF"/>
                </a:solidFill>
                <a:latin typeface="Arial" panose="020B0604020202020204" pitchFamily="34" charset="0"/>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Tree>
    <p:extLst>
      <p:ext uri="{BB962C8B-B14F-4D97-AF65-F5344CB8AC3E}">
        <p14:creationId xmlns:p14="http://schemas.microsoft.com/office/powerpoint/2010/main" val="43527596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Image background" preserve="1">
  <p:cSld name="Image background">
    <p:spTree>
      <p:nvGrpSpPr>
        <p:cNvPr id="1" name="Shape 52"/>
        <p:cNvGrpSpPr/>
        <p:nvPr/>
      </p:nvGrpSpPr>
      <p:grpSpPr>
        <a:xfrm>
          <a:off x="0" y="0"/>
          <a:ext cx="0" cy="0"/>
          <a:chOff x="0" y="0"/>
          <a:chExt cx="0" cy="0"/>
        </a:xfrm>
      </p:grpSpPr>
      <p:sp>
        <p:nvSpPr>
          <p:cNvPr id="2" name="Shape 53"/>
          <p:cNvSpPr>
            <a:spLocks noChangeArrowheads="1"/>
          </p:cNvSpPr>
          <p:nvPr/>
        </p:nvSpPr>
        <p:spPr bwMode="auto">
          <a:xfrm>
            <a:off x="0" y="0"/>
            <a:ext cx="3055938"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Tree>
    <p:extLst>
      <p:ext uri="{BB962C8B-B14F-4D97-AF65-F5344CB8AC3E}">
        <p14:creationId xmlns:p14="http://schemas.microsoft.com/office/powerpoint/2010/main" val="168799017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54"/>
        <p:cNvGrpSpPr/>
        <p:nvPr/>
      </p:nvGrpSpPr>
      <p:grpSpPr>
        <a:xfrm>
          <a:off x="0" y="0"/>
          <a:ext cx="0" cy="0"/>
          <a:chOff x="0" y="0"/>
          <a:chExt cx="0" cy="0"/>
        </a:xfrm>
      </p:grpSpPr>
      <p:sp>
        <p:nvSpPr>
          <p:cNvPr id="3" name="Shape 56"/>
          <p:cNvSpPr>
            <a:spLocks noChangeArrowheads="1"/>
          </p:cNvSpPr>
          <p:nvPr/>
        </p:nvSpPr>
        <p:spPr bwMode="auto">
          <a:xfrm>
            <a:off x="771533" y="5957888"/>
            <a:ext cx="73025" cy="900112"/>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4" name="Shape 57"/>
          <p:cNvSpPr>
            <a:spLocks noChangeArrowheads="1"/>
          </p:cNvSpPr>
          <p:nvPr/>
        </p:nvSpPr>
        <p:spPr bwMode="auto">
          <a:xfrm>
            <a:off x="12118983" y="0"/>
            <a:ext cx="73025"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sp>
        <p:nvSpPr>
          <p:cNvPr id="55" name="Shape 55"/>
          <p:cNvSpPr txBox="1">
            <a:spLocks noGrp="1"/>
          </p:cNvSpPr>
          <p:nvPr>
            <p:ph type="body" idx="1"/>
          </p:nvPr>
        </p:nvSpPr>
        <p:spPr>
          <a:xfrm>
            <a:off x="844401" y="5714233"/>
            <a:ext cx="10738000" cy="692800"/>
          </a:xfrm>
          <a:prstGeom prst="rect">
            <a:avLst/>
          </a:prstGeom>
        </p:spPr>
        <p:txBody>
          <a:bodyPr spcFirstLastPara="1"/>
          <a:lstStyle>
            <a:lvl1pPr marL="609685" lvl="0" indent="-304841">
              <a:spcBef>
                <a:spcPts val="480"/>
              </a:spcBef>
              <a:spcAft>
                <a:spcPts val="0"/>
              </a:spcAft>
              <a:buSzPts val="1400"/>
              <a:buNone/>
              <a:defRPr sz="1867" baseline="0">
                <a:latin typeface="Arial" panose="020B0604020202020204" pitchFamily="34" charset="0"/>
              </a:defRPr>
            </a:lvl1pPr>
          </a:lstStyle>
          <a:p>
            <a:endParaRPr/>
          </a:p>
        </p:txBody>
      </p:sp>
    </p:spTree>
    <p:extLst>
      <p:ext uri="{BB962C8B-B14F-4D97-AF65-F5344CB8AC3E}">
        <p14:creationId xmlns:p14="http://schemas.microsoft.com/office/powerpoint/2010/main" val="408492608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8"/>
        <p:cNvGrpSpPr/>
        <p:nvPr/>
      </p:nvGrpSpPr>
      <p:grpSpPr>
        <a:xfrm>
          <a:off x="0" y="0"/>
          <a:ext cx="0" cy="0"/>
          <a:chOff x="0" y="0"/>
          <a:chExt cx="0" cy="0"/>
        </a:xfrm>
      </p:grpSpPr>
      <p:sp>
        <p:nvSpPr>
          <p:cNvPr id="2" name="Shape 59"/>
          <p:cNvSpPr>
            <a:spLocks noChangeArrowheads="1"/>
          </p:cNvSpPr>
          <p:nvPr/>
        </p:nvSpPr>
        <p:spPr bwMode="auto">
          <a:xfrm>
            <a:off x="12118983" y="0"/>
            <a:ext cx="73025" cy="6858000"/>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7978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color" preserve="1">
  <p:cSld name="Blank color">
    <p:spTree>
      <p:nvGrpSpPr>
        <p:cNvPr id="1" name="Shape 60"/>
        <p:cNvGrpSpPr/>
        <p:nvPr/>
      </p:nvGrpSpPr>
      <p:grpSpPr>
        <a:xfrm>
          <a:off x="0" y="0"/>
          <a:ext cx="0" cy="0"/>
          <a:chOff x="0" y="0"/>
          <a:chExt cx="0" cy="0"/>
        </a:xfrm>
      </p:grpSpPr>
      <p:sp>
        <p:nvSpPr>
          <p:cNvPr id="2" name="Shape 61"/>
          <p:cNvSpPr>
            <a:spLocks noChangeArrowheads="1"/>
          </p:cNvSpPr>
          <p:nvPr/>
        </p:nvSpPr>
        <p:spPr bwMode="auto">
          <a:xfrm>
            <a:off x="0" y="1"/>
            <a:ext cx="12192000" cy="3457575"/>
          </a:xfrm>
          <a:prstGeom prst="rect">
            <a:avLst/>
          </a:prstGeom>
          <a:solidFill>
            <a:srgbClr val="E61E26">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solidFill>
                <a:srgbClr val="000000"/>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3417" y="6010291"/>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9741" y="6211904"/>
            <a:ext cx="32654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1601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D23882"/>
          </a:solidFill>
          <a:ln>
            <a:solidFill>
              <a:srgbClr val="9FC61D"/>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kern="1000" spc="0" baseline="0">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PATIENT PROGRAMS</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46243284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026206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202172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98873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263377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795548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64751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2907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04386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672900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851992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65459B">
              <a:alpha val="84706"/>
            </a:srgbClr>
          </a:solidFill>
          <a:ln>
            <a:solidFill>
              <a:srgbClr val="9FC61D"/>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kern="1000" spc="0" baseline="0">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STRATEGIC ACTION</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12"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9659529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37954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E61E26">
              <a:alpha val="85000"/>
            </a:srgbClr>
          </a:solidFill>
          <a:ln>
            <a:solidFill>
              <a:srgbClr val="E61E26"/>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1" name="Shape 11"/>
          <p:cNvSpPr txBox="1">
            <a:spLocks noGrp="1"/>
          </p:cNvSpPr>
          <p:nvPr>
            <p:ph type="ctrTitle"/>
          </p:nvPr>
        </p:nvSpPr>
        <p:spPr>
          <a:xfrm>
            <a:off x="914400" y="3448000"/>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4">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4">
                <a:solidFill>
                  <a:srgbClr val="FFFFFF"/>
                </a:solidFill>
              </a:defRPr>
            </a:lvl2pPr>
            <a:lvl3pPr lvl="2">
              <a:spcBef>
                <a:spcPts val="0"/>
              </a:spcBef>
              <a:spcAft>
                <a:spcPts val="0"/>
              </a:spcAft>
              <a:buClr>
                <a:srgbClr val="FFFFFF"/>
              </a:buClr>
              <a:buSzPts val="4800"/>
              <a:buNone/>
              <a:defRPr sz="6404">
                <a:solidFill>
                  <a:srgbClr val="FFFFFF"/>
                </a:solidFill>
              </a:defRPr>
            </a:lvl3pPr>
            <a:lvl4pPr lvl="3">
              <a:spcBef>
                <a:spcPts val="0"/>
              </a:spcBef>
              <a:spcAft>
                <a:spcPts val="0"/>
              </a:spcAft>
              <a:buClr>
                <a:srgbClr val="FFFFFF"/>
              </a:buClr>
              <a:buSzPts val="4800"/>
              <a:buNone/>
              <a:defRPr sz="6404">
                <a:solidFill>
                  <a:srgbClr val="FFFFFF"/>
                </a:solidFill>
              </a:defRPr>
            </a:lvl4pPr>
            <a:lvl5pPr lvl="4">
              <a:spcBef>
                <a:spcPts val="0"/>
              </a:spcBef>
              <a:spcAft>
                <a:spcPts val="0"/>
              </a:spcAft>
              <a:buClr>
                <a:srgbClr val="FFFFFF"/>
              </a:buClr>
              <a:buSzPts val="4800"/>
              <a:buNone/>
              <a:defRPr sz="6404">
                <a:solidFill>
                  <a:srgbClr val="FFFFFF"/>
                </a:solidFill>
              </a:defRPr>
            </a:lvl5pPr>
            <a:lvl6pPr lvl="5">
              <a:spcBef>
                <a:spcPts val="0"/>
              </a:spcBef>
              <a:spcAft>
                <a:spcPts val="0"/>
              </a:spcAft>
              <a:buClr>
                <a:srgbClr val="FFFFFF"/>
              </a:buClr>
              <a:buSzPts val="4800"/>
              <a:buNone/>
              <a:defRPr sz="6404">
                <a:solidFill>
                  <a:srgbClr val="FFFFFF"/>
                </a:solidFill>
              </a:defRPr>
            </a:lvl6pPr>
            <a:lvl7pPr lvl="6">
              <a:spcBef>
                <a:spcPts val="0"/>
              </a:spcBef>
              <a:spcAft>
                <a:spcPts val="0"/>
              </a:spcAft>
              <a:buClr>
                <a:srgbClr val="FFFFFF"/>
              </a:buClr>
              <a:buSzPts val="4800"/>
              <a:buNone/>
              <a:defRPr sz="6404">
                <a:solidFill>
                  <a:srgbClr val="FFFFFF"/>
                </a:solidFill>
              </a:defRPr>
            </a:lvl7pPr>
            <a:lvl8pPr lvl="7">
              <a:spcBef>
                <a:spcPts val="0"/>
              </a:spcBef>
              <a:spcAft>
                <a:spcPts val="0"/>
              </a:spcAft>
              <a:buClr>
                <a:srgbClr val="FFFFFF"/>
              </a:buClr>
              <a:buSzPts val="4800"/>
              <a:buNone/>
              <a:defRPr sz="6404">
                <a:solidFill>
                  <a:srgbClr val="FFFFFF"/>
                </a:solidFill>
              </a:defRPr>
            </a:lvl8pPr>
            <a:lvl9pPr lvl="8">
              <a:spcBef>
                <a:spcPts val="0"/>
              </a:spcBef>
              <a:spcAft>
                <a:spcPts val="0"/>
              </a:spcAft>
              <a:buClr>
                <a:srgbClr val="FFFFFF"/>
              </a:buClr>
              <a:buSzPts val="4800"/>
              <a:buNone/>
              <a:defRPr sz="6404">
                <a:solidFill>
                  <a:srgbClr val="FFFFFF"/>
                </a:solidFill>
              </a:defRPr>
            </a:lvl9pPr>
          </a:lstStyle>
          <a: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2"/>
            <a:ext cx="1120488" cy="63206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3" y="6211453"/>
            <a:ext cx="3265445" cy="300799"/>
          </a:xfrm>
          <a:prstGeom prst="rect">
            <a:avLst/>
          </a:prstGeom>
        </p:spPr>
      </p:pic>
      <p:sp>
        <p:nvSpPr>
          <p:cNvPr id="8" name="Slide Number Placeholder 5"/>
          <p:cNvSpPr>
            <a:spLocks noGrp="1"/>
          </p:cNvSpPr>
          <p:nvPr>
            <p:ph type="sldNum" sz="quarter" idx="12"/>
          </p:nvPr>
        </p:nvSpPr>
        <p:spPr>
          <a:xfrm>
            <a:off x="9296400" y="203217"/>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36704092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39"/>
        <p:cNvGrpSpPr/>
        <p:nvPr/>
      </p:nvGrpSpPr>
      <p:grpSpPr>
        <a:xfrm>
          <a:off x="0" y="0"/>
          <a:ext cx="0" cy="0"/>
          <a:chOff x="0" y="0"/>
          <a:chExt cx="0" cy="0"/>
        </a:xfrm>
      </p:grpSpPr>
      <p:sp>
        <p:nvSpPr>
          <p:cNvPr id="42" name="Shape 42"/>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2"/>
            <a:ext cx="1120488" cy="632069"/>
          </a:xfrm>
          <a:prstGeom prst="rect">
            <a:avLst/>
          </a:prstGeom>
        </p:spPr>
      </p:pic>
      <p:sp>
        <p:nvSpPr>
          <p:cNvPr id="8" name="Shape 22"/>
          <p:cNvSpPr txBox="1">
            <a:spLocks noGrp="1"/>
          </p:cNvSpPr>
          <p:nvPr>
            <p:ph type="title"/>
          </p:nvPr>
        </p:nvSpPr>
        <p:spPr>
          <a:xfrm>
            <a:off x="1125901" y="563333"/>
            <a:ext cx="8818200" cy="613460"/>
          </a:xfrm>
          <a:prstGeom prst="rect">
            <a:avLst/>
          </a:prstGeom>
        </p:spPr>
        <p:txBody>
          <a:bodyPr spcFirstLastPara="1" wrap="square" lIns="91425" tIns="91425" rIns="91425" bIns="91425" anchor="t" anchorCtr="0"/>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9" name="Shape 24"/>
          <p:cNvSpPr/>
          <p:nvPr userDrawn="1"/>
        </p:nvSpPr>
        <p:spPr>
          <a:xfrm>
            <a:off x="772000" y="493998"/>
            <a:ext cx="72400" cy="752139"/>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3" y="6211453"/>
            <a:ext cx="3265445" cy="300799"/>
          </a:xfrm>
          <a:prstGeom prst="rect">
            <a:avLst/>
          </a:prstGeom>
        </p:spPr>
      </p:pic>
      <p:sp>
        <p:nvSpPr>
          <p:cNvPr id="11" name="Slide Number Placeholder 5"/>
          <p:cNvSpPr>
            <a:spLocks noGrp="1"/>
          </p:cNvSpPr>
          <p:nvPr>
            <p:ph type="sldNum" sz="quarter" idx="12"/>
          </p:nvPr>
        </p:nvSpPr>
        <p:spPr>
          <a:xfrm>
            <a:off x="9296400" y="203217"/>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3304807060"/>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1"/>
        <p:cNvGrpSpPr/>
        <p:nvPr/>
      </p:nvGrpSpPr>
      <p:grpSpPr>
        <a:xfrm>
          <a:off x="0" y="0"/>
          <a:ext cx="0" cy="0"/>
          <a:chOff x="0" y="0"/>
          <a:chExt cx="0" cy="0"/>
        </a:xfrm>
      </p:grpSpPr>
      <p:sp>
        <p:nvSpPr>
          <p:cNvPr id="23" name="Shape 23"/>
          <p:cNvSpPr txBox="1">
            <a:spLocks noGrp="1"/>
          </p:cNvSpPr>
          <p:nvPr>
            <p:ph type="body" idx="1"/>
          </p:nvPr>
        </p:nvSpPr>
        <p:spPr>
          <a:xfrm>
            <a:off x="1125901" y="2115109"/>
            <a:ext cx="7962000" cy="3313243"/>
          </a:xfrm>
          <a:prstGeom prst="rect">
            <a:avLst/>
          </a:prstGeom>
        </p:spPr>
        <p:txBody>
          <a:bodyPr spcFirstLastPara="1" wrap="square" lIns="91425" tIns="91425" rIns="91425" bIns="91425" anchor="t" anchorCtr="0"/>
          <a:lstStyle>
            <a:lvl1pPr marL="609716" lvl="0" indent="-457288">
              <a:spcBef>
                <a:spcPts val="800"/>
              </a:spcBef>
              <a:spcAft>
                <a:spcPts val="0"/>
              </a:spcAft>
              <a:buClr>
                <a:srgbClr val="E61E26"/>
              </a:buClr>
              <a:buSzPts val="1800"/>
              <a:buChar char="▪"/>
              <a:defRPr baseline="0">
                <a:latin typeface="Arial" panose="020B0604020202020204" pitchFamily="34" charset="0"/>
              </a:defRPr>
            </a:lvl1pPr>
            <a:lvl2pPr marL="1219428" lvl="1" indent="-457288">
              <a:spcBef>
                <a:spcPts val="0"/>
              </a:spcBef>
              <a:spcAft>
                <a:spcPts val="0"/>
              </a:spcAft>
              <a:buSzPts val="1800"/>
              <a:buChar char="▫"/>
              <a:defRPr/>
            </a:lvl2pPr>
            <a:lvl3pPr marL="1829145" lvl="2" indent="-457288">
              <a:spcBef>
                <a:spcPts val="0"/>
              </a:spcBef>
              <a:spcAft>
                <a:spcPts val="0"/>
              </a:spcAft>
              <a:buSzPts val="1800"/>
              <a:buChar char="▸"/>
              <a:defRPr/>
            </a:lvl3pPr>
            <a:lvl4pPr marL="2438859" lvl="3" indent="-457288">
              <a:spcBef>
                <a:spcPts val="0"/>
              </a:spcBef>
              <a:spcAft>
                <a:spcPts val="0"/>
              </a:spcAft>
              <a:buSzPts val="1800"/>
              <a:buChar char="▹"/>
              <a:defRPr/>
            </a:lvl4pPr>
            <a:lvl5pPr marL="3048572" lvl="4" indent="-457288">
              <a:spcBef>
                <a:spcPts val="0"/>
              </a:spcBef>
              <a:spcAft>
                <a:spcPts val="0"/>
              </a:spcAft>
              <a:buSzPts val="1800"/>
              <a:buChar char="▹"/>
              <a:defRPr/>
            </a:lvl5pPr>
            <a:lvl6pPr marL="3658288" lvl="5" indent="-457288">
              <a:spcBef>
                <a:spcPts val="0"/>
              </a:spcBef>
              <a:spcAft>
                <a:spcPts val="0"/>
              </a:spcAft>
              <a:buSzPts val="1800"/>
              <a:buChar char="▹"/>
              <a:defRPr/>
            </a:lvl6pPr>
            <a:lvl7pPr marL="4268001" lvl="6" indent="-457288">
              <a:spcBef>
                <a:spcPts val="0"/>
              </a:spcBef>
              <a:spcAft>
                <a:spcPts val="0"/>
              </a:spcAft>
              <a:buSzPts val="1800"/>
              <a:buChar char="▹"/>
              <a:defRPr/>
            </a:lvl7pPr>
            <a:lvl8pPr marL="4877715" lvl="7" indent="-457288">
              <a:spcBef>
                <a:spcPts val="0"/>
              </a:spcBef>
              <a:spcAft>
                <a:spcPts val="0"/>
              </a:spcAft>
              <a:buSzPts val="1800"/>
              <a:buChar char="▹"/>
              <a:defRPr/>
            </a:lvl8pPr>
            <a:lvl9pPr marL="5487430" lvl="8" indent="-457288">
              <a:spcBef>
                <a:spcPts val="0"/>
              </a:spcBef>
              <a:spcAft>
                <a:spcPts val="0"/>
              </a:spcAft>
              <a:buSzPts val="1800"/>
              <a:buChar char="▹"/>
              <a:defRPr/>
            </a:lvl9pPr>
          </a:lstStyle>
          <a:p>
            <a:endParaRPr/>
          </a:p>
        </p:txBody>
      </p:sp>
      <p:sp>
        <p:nvSpPr>
          <p:cNvPr id="24" name="Shape 24"/>
          <p:cNvSpPr/>
          <p:nvPr/>
        </p:nvSpPr>
        <p:spPr>
          <a:xfrm>
            <a:off x="772000" y="493998"/>
            <a:ext cx="72400" cy="752139"/>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5" name="Shape 25"/>
          <p:cNvSpPr/>
          <p:nvPr/>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2"/>
            <a:ext cx="1120488" cy="632069"/>
          </a:xfrm>
          <a:prstGeom prst="rect">
            <a:avLst/>
          </a:prstGeom>
        </p:spPr>
      </p:pic>
      <p:sp>
        <p:nvSpPr>
          <p:cNvPr id="9" name="Shape 22"/>
          <p:cNvSpPr txBox="1">
            <a:spLocks noGrp="1"/>
          </p:cNvSpPr>
          <p:nvPr>
            <p:ph type="title"/>
          </p:nvPr>
        </p:nvSpPr>
        <p:spPr>
          <a:xfrm>
            <a:off x="1125901" y="563333"/>
            <a:ext cx="8818200" cy="613460"/>
          </a:xfrm>
          <a:prstGeom prst="rect">
            <a:avLst/>
          </a:prstGeom>
        </p:spPr>
        <p:txBody>
          <a:bodyPr spcFirstLastPara="1" wrap="square" lIns="91425" tIns="91425" rIns="91425" bIns="91425" anchor="t" anchorCtr="0"/>
          <a:lstStyle>
            <a:lvl1pPr lvl="0">
              <a:spcBef>
                <a:spcPts val="0"/>
              </a:spcBef>
              <a:spcAft>
                <a:spcPts val="0"/>
              </a:spcAft>
              <a:buSzPts val="2600"/>
              <a:buNone/>
              <a:defRPr baseline="0">
                <a:latin typeface="Arial" panose="020B0604020202020204" pitchFamily="34" charset="0"/>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3" y="6211453"/>
            <a:ext cx="3265445" cy="300799"/>
          </a:xfrm>
          <a:prstGeom prst="rect">
            <a:avLst/>
          </a:prstGeom>
        </p:spPr>
      </p:pic>
      <p:sp>
        <p:nvSpPr>
          <p:cNvPr id="11" name="Slide Number Placeholder 5"/>
          <p:cNvSpPr>
            <a:spLocks noGrp="1"/>
          </p:cNvSpPr>
          <p:nvPr>
            <p:ph type="sldNum" sz="quarter" idx="12"/>
          </p:nvPr>
        </p:nvSpPr>
        <p:spPr>
          <a:xfrm>
            <a:off x="9296400" y="203217"/>
            <a:ext cx="2743200" cy="365125"/>
          </a:xfrm>
          <a:prstGeom prst="rect">
            <a:avLst/>
          </a:prstGeom>
        </p:spPr>
        <p:txBody>
          <a:bodyPr/>
          <a:lstStyle>
            <a:lvl1pPr>
              <a:defRPr>
                <a:solidFill>
                  <a:schemeClr val="bg1">
                    <a:lumMod val="50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39011711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Shape 24">
            <a:extLst>
              <a:ext uri="{FF2B5EF4-FFF2-40B4-BE49-F238E27FC236}">
                <a16:creationId xmlns:a16="http://schemas.microsoft.com/office/drawing/2014/main" id="{A599B1B4-C3F9-4E9D-8723-EB086C325B9B}"/>
              </a:ext>
            </a:extLst>
          </p:cNvPr>
          <p:cNvSpPr/>
          <p:nvPr userDrawn="1"/>
        </p:nvSpPr>
        <p:spPr>
          <a:xfrm>
            <a:off x="772000" y="493994"/>
            <a:ext cx="72400" cy="752139"/>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9" name="Shape 25">
            <a:extLst>
              <a:ext uri="{FF2B5EF4-FFF2-40B4-BE49-F238E27FC236}">
                <a16:creationId xmlns:a16="http://schemas.microsoft.com/office/drawing/2014/main" id="{D33F8BCE-9ADE-4278-BE3B-281B0891DD47}"/>
              </a:ext>
            </a:extLst>
          </p:cNvPr>
          <p:cNvSpPr/>
          <p:nvPr userDrawn="1"/>
        </p:nvSpPr>
        <p:spPr>
          <a:xfrm>
            <a:off x="12119600" y="0"/>
            <a:ext cx="72400" cy="6858000"/>
          </a:xfrm>
          <a:prstGeom prst="rect">
            <a:avLst/>
          </a:prstGeom>
          <a:solidFill>
            <a:srgbClr val="E61E26">
              <a:alpha val="8500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pic>
        <p:nvPicPr>
          <p:cNvPr id="10" name="Picture 9">
            <a:extLst>
              <a:ext uri="{FF2B5EF4-FFF2-40B4-BE49-F238E27FC236}">
                <a16:creationId xmlns:a16="http://schemas.microsoft.com/office/drawing/2014/main" id="{7AFAC401-4838-4E26-80DA-1ADB15B52A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8140" y="6288264"/>
            <a:ext cx="794080" cy="447942"/>
          </a:xfrm>
          <a:prstGeom prst="rect">
            <a:avLst/>
          </a:prstGeom>
        </p:spPr>
      </p:pic>
    </p:spTree>
    <p:extLst>
      <p:ext uri="{BB962C8B-B14F-4D97-AF65-F5344CB8AC3E}">
        <p14:creationId xmlns:p14="http://schemas.microsoft.com/office/powerpoint/2010/main" val="261588348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297E663-E9DD-198D-70A0-0B00424FB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bg2"/>
                </a:solidFill>
              </a:defRPr>
            </a:lvl1pPr>
          </a:lstStyle>
          <a:p>
            <a:r>
              <a:rPr lang="en-US"/>
              <a:t>Document Title</a:t>
            </a:r>
            <a:endParaRPr lang="en-CA"/>
          </a:p>
        </p:txBody>
      </p:sp>
      <p:sp>
        <p:nvSpPr>
          <p:cNvPr id="3" name="Subtitle 2">
            <a:extLst>
              <a:ext uri="{FF2B5EF4-FFF2-40B4-BE49-F238E27FC236}">
                <a16:creationId xmlns:a16="http://schemas.microsoft.com/office/drawing/2014/main" id="{A0EEC944-814D-61F8-4D40-309BAE6FFCD4}"/>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PROJECT SUBTITLE GOES HERE</a:t>
            </a:r>
            <a:endParaRPr lang="en-CA"/>
          </a:p>
        </p:txBody>
      </p:sp>
      <p:pic>
        <p:nvPicPr>
          <p:cNvPr id="10" name="Picture 9" descr="Icon&#10;&#10;Description automatically generated">
            <a:extLst>
              <a:ext uri="{FF2B5EF4-FFF2-40B4-BE49-F238E27FC236}">
                <a16:creationId xmlns:a16="http://schemas.microsoft.com/office/drawing/2014/main" id="{9E8C472A-7373-D146-B0BC-708EE6913B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14" name="Text Placeholder 12">
            <a:extLst>
              <a:ext uri="{FF2B5EF4-FFF2-40B4-BE49-F238E27FC236}">
                <a16:creationId xmlns:a16="http://schemas.microsoft.com/office/drawing/2014/main" id="{D110767F-AECB-47A0-196C-24AA030FE7B1}"/>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6" name="Text Placeholder 12">
            <a:extLst>
              <a:ext uri="{FF2B5EF4-FFF2-40B4-BE49-F238E27FC236}">
                <a16:creationId xmlns:a16="http://schemas.microsoft.com/office/drawing/2014/main" id="{BD7B3385-B689-B0B6-BC03-11B87A3EA31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7" name="Slide Number Placeholder 16">
            <a:extLst>
              <a:ext uri="{FF2B5EF4-FFF2-40B4-BE49-F238E27FC236}">
                <a16:creationId xmlns:a16="http://schemas.microsoft.com/office/drawing/2014/main" id="{9A5BB756-7FAE-3DB9-580A-D111CAEE5DA9}"/>
              </a:ext>
            </a:extLst>
          </p:cNvPr>
          <p:cNvSpPr>
            <a:spLocks noGrp="1"/>
          </p:cNvSpPr>
          <p:nvPr>
            <p:ph type="sldNum" sz="quarter" idx="14"/>
          </p:nvPr>
        </p:nvSpPr>
        <p:spPr>
          <a:xfrm>
            <a:off x="9756950" y="6356350"/>
            <a:ext cx="1828800" cy="365125"/>
          </a:xfrm>
        </p:spPr>
        <p:txBody>
          <a:bodyPr/>
          <a:lstStyle/>
          <a:p>
            <a:fld id="{FCA2546C-93C4-4FD3-9D03-944EFC6C361F}" type="slidenum">
              <a:rPr lang="en-CA" smtClean="0"/>
              <a:t>‹#›</a:t>
            </a:fld>
            <a:endParaRPr lang="en-CA"/>
          </a:p>
        </p:txBody>
      </p:sp>
      <p:sp>
        <p:nvSpPr>
          <p:cNvPr id="22" name="Text Placeholder 21">
            <a:extLst>
              <a:ext uri="{FF2B5EF4-FFF2-40B4-BE49-F238E27FC236}">
                <a16:creationId xmlns:a16="http://schemas.microsoft.com/office/drawing/2014/main" id="{C7E9FB12-853C-2AB3-5EEE-0761F3EBD79A}"/>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420598335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0F5029C3-D106-0E87-BF28-6EF1329A6A8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tx2"/>
                </a:solidFill>
              </a:defRPr>
            </a:lvl1pPr>
          </a:lstStyle>
          <a:p>
            <a:r>
              <a:rPr lang="en-US"/>
              <a:t>SECTION BREAK</a:t>
            </a:r>
            <a:endParaRPr lang="en-CA"/>
          </a:p>
        </p:txBody>
      </p:sp>
      <p:pic>
        <p:nvPicPr>
          <p:cNvPr id="16" name="Picture 15" descr="Icon&#10;&#10;Description automatically generated">
            <a:extLst>
              <a:ext uri="{FF2B5EF4-FFF2-40B4-BE49-F238E27FC236}">
                <a16:creationId xmlns:a16="http://schemas.microsoft.com/office/drawing/2014/main" id="{4605EEAD-9862-21C0-1BBA-33EC866199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24" name="Text Placeholder 12">
            <a:extLst>
              <a:ext uri="{FF2B5EF4-FFF2-40B4-BE49-F238E27FC236}">
                <a16:creationId xmlns:a16="http://schemas.microsoft.com/office/drawing/2014/main" id="{DA4BD77F-3D7E-8D9B-C762-DB6F6D568160}"/>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25" name="Text Placeholder 12">
            <a:extLst>
              <a:ext uri="{FF2B5EF4-FFF2-40B4-BE49-F238E27FC236}">
                <a16:creationId xmlns:a16="http://schemas.microsoft.com/office/drawing/2014/main" id="{913A19D6-C10D-8686-21F8-17336DC2650F}"/>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6" name="Slide Number Placeholder 25">
            <a:extLst>
              <a:ext uri="{FF2B5EF4-FFF2-40B4-BE49-F238E27FC236}">
                <a16:creationId xmlns:a16="http://schemas.microsoft.com/office/drawing/2014/main" id="{D386456B-0BFD-439F-6EE6-9BCF84ACBADA}"/>
              </a:ext>
            </a:extLst>
          </p:cNvPr>
          <p:cNvSpPr>
            <a:spLocks noGrp="1"/>
          </p:cNvSpPr>
          <p:nvPr>
            <p:ph type="sldNum" sz="quarter" idx="14"/>
          </p:nvPr>
        </p:nvSpPr>
        <p:spPr/>
        <p:txBody>
          <a:bodyPr/>
          <a:lstStyle/>
          <a:p>
            <a:fld id="{FCA2546C-93C4-4FD3-9D03-944EFC6C361F}" type="slidenum">
              <a:rPr lang="en-CA" smtClean="0"/>
              <a:pPr/>
              <a:t>‹#›</a:t>
            </a:fld>
            <a:endParaRPr lang="en-CA"/>
          </a:p>
        </p:txBody>
      </p:sp>
      <p:sp>
        <p:nvSpPr>
          <p:cNvPr id="29" name="Text Placeholder 21">
            <a:extLst>
              <a:ext uri="{FF2B5EF4-FFF2-40B4-BE49-F238E27FC236}">
                <a16:creationId xmlns:a16="http://schemas.microsoft.com/office/drawing/2014/main" id="{3E30AF64-4CBB-03D1-A239-278F6A7D94BF}"/>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62065900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97E663-E9DD-198D-70A0-0B00424FB03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1"/>
            <a:ext cx="12191997" cy="6857999"/>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tx2"/>
                </a:solidFill>
              </a:defRPr>
            </a:lvl1pPr>
          </a:lstStyle>
          <a:p>
            <a:r>
              <a:rPr lang="en-US"/>
              <a:t>SECTION BREAK</a:t>
            </a:r>
            <a:endParaRPr lang="en-CA"/>
          </a:p>
        </p:txBody>
      </p:sp>
      <p:pic>
        <p:nvPicPr>
          <p:cNvPr id="11" name="Picture 10" descr="Icon&#10;&#10;Description automatically generated">
            <a:extLst>
              <a:ext uri="{FF2B5EF4-FFF2-40B4-BE49-F238E27FC236}">
                <a16:creationId xmlns:a16="http://schemas.microsoft.com/office/drawing/2014/main" id="{BC1979D6-28AB-0F57-3398-D7C81ADB8D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18" name="Text Placeholder 12">
            <a:extLst>
              <a:ext uri="{FF2B5EF4-FFF2-40B4-BE49-F238E27FC236}">
                <a16:creationId xmlns:a16="http://schemas.microsoft.com/office/drawing/2014/main" id="{798253E1-30E5-4773-2F1C-C8388D23A992}"/>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9" name="Text Placeholder 12">
            <a:extLst>
              <a:ext uri="{FF2B5EF4-FFF2-40B4-BE49-F238E27FC236}">
                <a16:creationId xmlns:a16="http://schemas.microsoft.com/office/drawing/2014/main" id="{F924D211-3CF5-C00F-D6B4-16F8C435A2DE}"/>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0" name="Slide Number Placeholder 19">
            <a:extLst>
              <a:ext uri="{FF2B5EF4-FFF2-40B4-BE49-F238E27FC236}">
                <a16:creationId xmlns:a16="http://schemas.microsoft.com/office/drawing/2014/main" id="{47E936A1-62FE-95CD-F59D-F5715DD03D76}"/>
              </a:ext>
            </a:extLst>
          </p:cNvPr>
          <p:cNvSpPr>
            <a:spLocks noGrp="1"/>
          </p:cNvSpPr>
          <p:nvPr>
            <p:ph type="sldNum" sz="quarter" idx="14"/>
          </p:nvPr>
        </p:nvSpPr>
        <p:spPr/>
        <p:txBody>
          <a:bodyPr/>
          <a:lstStyle/>
          <a:p>
            <a:fld id="{FCA2546C-93C4-4FD3-9D03-944EFC6C361F}" type="slidenum">
              <a:rPr lang="en-CA" smtClean="0"/>
              <a:pPr/>
              <a:t>‹#›</a:t>
            </a:fld>
            <a:endParaRPr lang="en-CA"/>
          </a:p>
        </p:txBody>
      </p:sp>
      <p:sp>
        <p:nvSpPr>
          <p:cNvPr id="22" name="Text Placeholder 21">
            <a:extLst>
              <a:ext uri="{FF2B5EF4-FFF2-40B4-BE49-F238E27FC236}">
                <a16:creationId xmlns:a16="http://schemas.microsoft.com/office/drawing/2014/main" id="{2042B979-FB08-BBD0-4CDC-6991A61009A8}"/>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6523628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97E663-E9DD-198D-70A0-0B00424FB03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 y="1"/>
            <a:ext cx="12191997" cy="6857998"/>
          </a:xfrm>
          <a:prstGeom prst="rect">
            <a:avLst/>
          </a:prstGeom>
        </p:spPr>
      </p:pic>
      <p:sp>
        <p:nvSpPr>
          <p:cNvPr id="2" name="Title 1">
            <a:extLst>
              <a:ext uri="{FF2B5EF4-FFF2-40B4-BE49-F238E27FC236}">
                <a16:creationId xmlns:a16="http://schemas.microsoft.com/office/drawing/2014/main" id="{F868429F-5F7E-A7C2-8E29-5384A7D747D3}"/>
              </a:ext>
            </a:extLst>
          </p:cNvPr>
          <p:cNvSpPr>
            <a:spLocks noGrp="1"/>
          </p:cNvSpPr>
          <p:nvPr>
            <p:ph type="ctrTitle" hasCustomPrompt="1"/>
          </p:nvPr>
        </p:nvSpPr>
        <p:spPr>
          <a:xfrm>
            <a:off x="1524000" y="1122363"/>
            <a:ext cx="9144000" cy="2387600"/>
          </a:xfrm>
        </p:spPr>
        <p:txBody>
          <a:bodyPr anchor="b"/>
          <a:lstStyle>
            <a:lvl1pPr algn="ctr">
              <a:defRPr sz="6000">
                <a:solidFill>
                  <a:schemeClr val="tx2"/>
                </a:solidFill>
              </a:defRPr>
            </a:lvl1pPr>
          </a:lstStyle>
          <a:p>
            <a:r>
              <a:rPr lang="en-US"/>
              <a:t>SECTION BREAK</a:t>
            </a:r>
            <a:endParaRPr lang="en-CA"/>
          </a:p>
        </p:txBody>
      </p:sp>
      <p:pic>
        <p:nvPicPr>
          <p:cNvPr id="11" name="Picture 10" descr="Icon&#10;&#10;Description automatically generated">
            <a:extLst>
              <a:ext uri="{FF2B5EF4-FFF2-40B4-BE49-F238E27FC236}">
                <a16:creationId xmlns:a16="http://schemas.microsoft.com/office/drawing/2014/main" id="{17B0F1FF-14AA-D572-A8EA-54B2E85BD1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16" name="Slide Number Placeholder 15">
            <a:extLst>
              <a:ext uri="{FF2B5EF4-FFF2-40B4-BE49-F238E27FC236}">
                <a16:creationId xmlns:a16="http://schemas.microsoft.com/office/drawing/2014/main" id="{EB2462BF-1007-E23F-EFA2-081ECEA1387E}"/>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F06A26EF-8F79-AF06-38F9-890DEC4F0F73}"/>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CA1CE5DC-4B12-73F3-D837-68ADD2D22F62}"/>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0" name="Text Placeholder 21">
            <a:extLst>
              <a:ext uri="{FF2B5EF4-FFF2-40B4-BE49-F238E27FC236}">
                <a16:creationId xmlns:a16="http://schemas.microsoft.com/office/drawing/2014/main" id="{25E3B328-58D1-E88E-D536-6F9F9F41DEBA}"/>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12205711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e Future Is Here with 2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E03BF3-EDBD-E142-278B-4EC06666A439}"/>
              </a:ext>
            </a:extLst>
          </p:cNvPr>
          <p:cNvSpPr>
            <a:spLocks noGrp="1" noRot="1" noMove="1" noResize="1" noEditPoints="1" noAdjustHandles="1" noChangeArrowheads="1" noChangeShapeType="1"/>
          </p:cNvSpPr>
          <p:nvPr userDrawn="1"/>
        </p:nvSpPr>
        <p:spPr>
          <a:xfrm>
            <a:off x="-14130" y="0"/>
            <a:ext cx="494661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Red Hat Display ExtraBold" panose="02010303040201060303" pitchFamily="2" charset="0"/>
            </a:endParaRPr>
          </a:p>
        </p:txBody>
      </p:sp>
      <p:pic>
        <p:nvPicPr>
          <p:cNvPr id="26" name="Graphic 25">
            <a:extLst>
              <a:ext uri="{FF2B5EF4-FFF2-40B4-BE49-F238E27FC236}">
                <a16:creationId xmlns:a16="http://schemas.microsoft.com/office/drawing/2014/main" id="{78C97B57-57E3-448F-4C26-573220636C89}"/>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049" t="57035"/>
          <a:stretch/>
        </p:blipFill>
        <p:spPr>
          <a:xfrm>
            <a:off x="4126230" y="-1"/>
            <a:ext cx="4825094" cy="2412020"/>
          </a:xfrm>
          <a:prstGeom prst="rect">
            <a:avLst/>
          </a:prstGeom>
        </p:spPr>
      </p:pic>
      <p:pic>
        <p:nvPicPr>
          <p:cNvPr id="31" name="Graphic 30">
            <a:extLst>
              <a:ext uri="{FF2B5EF4-FFF2-40B4-BE49-F238E27FC236}">
                <a16:creationId xmlns:a16="http://schemas.microsoft.com/office/drawing/2014/main" id="{08371DEE-46C3-3F8E-5F98-21C4ED659095}"/>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4400" t="49533" r="23589" b="2241"/>
          <a:stretch/>
        </p:blipFill>
        <p:spPr>
          <a:xfrm>
            <a:off x="8167988" y="-3"/>
            <a:ext cx="4536476" cy="2707351"/>
          </a:xfrm>
          <a:prstGeom prst="rect">
            <a:avLst/>
          </a:prstGeom>
        </p:spPr>
      </p:pic>
      <p:sp>
        <p:nvSpPr>
          <p:cNvPr id="12" name="Text Placeholder 11">
            <a:extLst>
              <a:ext uri="{FF2B5EF4-FFF2-40B4-BE49-F238E27FC236}">
                <a16:creationId xmlns:a16="http://schemas.microsoft.com/office/drawing/2014/main" id="{7070ADC5-7FE4-C67B-8C4E-CBA9904CCC62}"/>
              </a:ext>
            </a:extLst>
          </p:cNvPr>
          <p:cNvSpPr>
            <a:spLocks noGrp="1"/>
          </p:cNvSpPr>
          <p:nvPr>
            <p:ph type="body" sz="quarter" idx="16" hasCustomPrompt="1"/>
          </p:nvPr>
        </p:nvSpPr>
        <p:spPr>
          <a:xfrm>
            <a:off x="454892" y="929986"/>
            <a:ext cx="3805237" cy="331788"/>
          </a:xfrm>
        </p:spPr>
        <p:txBody>
          <a:bodyPr/>
          <a:lstStyle>
            <a:lvl1pPr marL="0" indent="0">
              <a:buNone/>
              <a:defRPr>
                <a:solidFill>
                  <a:schemeClr val="tx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PAGE TITLE</a:t>
            </a:r>
          </a:p>
        </p:txBody>
      </p:sp>
      <p:sp>
        <p:nvSpPr>
          <p:cNvPr id="19" name="Text Placeholder 18">
            <a:extLst>
              <a:ext uri="{FF2B5EF4-FFF2-40B4-BE49-F238E27FC236}">
                <a16:creationId xmlns:a16="http://schemas.microsoft.com/office/drawing/2014/main" id="{BAA48D83-0010-DBFB-8615-00C35B6921DA}"/>
              </a:ext>
            </a:extLst>
          </p:cNvPr>
          <p:cNvSpPr>
            <a:spLocks noGrp="1"/>
          </p:cNvSpPr>
          <p:nvPr>
            <p:ph type="body" sz="quarter" idx="17" hasCustomPrompt="1"/>
          </p:nvPr>
        </p:nvSpPr>
        <p:spPr>
          <a:xfrm>
            <a:off x="454892" y="1422832"/>
            <a:ext cx="3805237" cy="331787"/>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SUBTITLE INFORMATION.</a:t>
            </a:r>
            <a:endParaRPr lang="en-CA"/>
          </a:p>
        </p:txBody>
      </p:sp>
      <p:sp>
        <p:nvSpPr>
          <p:cNvPr id="27" name="Content Placeholder 20">
            <a:extLst>
              <a:ext uri="{FF2B5EF4-FFF2-40B4-BE49-F238E27FC236}">
                <a16:creationId xmlns:a16="http://schemas.microsoft.com/office/drawing/2014/main" id="{8B3FF4FF-5B1B-64DA-E5AF-DAC62D2D40F6}"/>
              </a:ext>
            </a:extLst>
          </p:cNvPr>
          <p:cNvSpPr>
            <a:spLocks noGrp="1"/>
          </p:cNvSpPr>
          <p:nvPr>
            <p:ph sz="quarter" idx="18" hasCustomPrompt="1"/>
          </p:nvPr>
        </p:nvSpPr>
        <p:spPr>
          <a:xfrm>
            <a:off x="5739101" y="2467053"/>
            <a:ext cx="5641108" cy="2778187"/>
          </a:xfrm>
        </p:spPr>
        <p:txBody>
          <a:bodyPr numCol="2" spcCol="274320">
            <a:normAutofit/>
          </a:bodyPr>
          <a:lstStyle>
            <a:lvl1pPr marL="0" indent="0">
              <a:buNone/>
              <a:defRPr lang="en-GB" baseline="0" dirty="0">
                <a:latin typeface="Red Hat Display ExtraBold" panose="02010303040201060303"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R="0" algn="l" rtl="0"/>
            <a:r>
              <a:rPr lang="en-GB" sz="1400" b="0" i="0" u="none" strike="noStrike" baseline="30000">
                <a:solidFill>
                  <a:srgbClr val="000000"/>
                </a:solidFill>
                <a:latin typeface="+mn-lt"/>
              </a:rPr>
              <a:t>Lorem ipsum you suffer from Crohn’s or colitis you will never understand the intensity of living with the disease. It is all consuming and affects every aspect of living “normal” every day.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There are realities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endParaRPr lang="en-GB"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We are ready to raise our voice, to reveal the truths, educate the uninformed, and share the advancements that we make every day.</a:t>
            </a:r>
          </a:p>
        </p:txBody>
      </p:sp>
      <p:sp>
        <p:nvSpPr>
          <p:cNvPr id="30" name="Slide Number Placeholder 29">
            <a:extLst>
              <a:ext uri="{FF2B5EF4-FFF2-40B4-BE49-F238E27FC236}">
                <a16:creationId xmlns:a16="http://schemas.microsoft.com/office/drawing/2014/main" id="{CFA62D32-60DF-CF2C-B4C4-857B0D67FBE3}"/>
              </a:ext>
            </a:extLst>
          </p:cNvPr>
          <p:cNvSpPr>
            <a:spLocks noGrp="1"/>
          </p:cNvSpPr>
          <p:nvPr>
            <p:ph type="sldNum" sz="quarter" idx="20"/>
          </p:nvPr>
        </p:nvSpPr>
        <p:spPr/>
        <p:txBody>
          <a:bodyPr/>
          <a:lstStyle/>
          <a:p>
            <a:fld id="{FCA2546C-93C4-4FD3-9D03-944EFC6C361F}" type="slidenum">
              <a:rPr lang="en-CA" smtClean="0"/>
              <a:pPr/>
              <a:t>‹#›</a:t>
            </a:fld>
            <a:endParaRPr lang="en-CA"/>
          </a:p>
        </p:txBody>
      </p:sp>
      <p:sp>
        <p:nvSpPr>
          <p:cNvPr id="32" name="Text Placeholder 12">
            <a:extLst>
              <a:ext uri="{FF2B5EF4-FFF2-40B4-BE49-F238E27FC236}">
                <a16:creationId xmlns:a16="http://schemas.microsoft.com/office/drawing/2014/main" id="{562AF366-0B7B-5D90-EA16-7B5AD4373F61}"/>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33" name="Text Placeholder 12">
            <a:extLst>
              <a:ext uri="{FF2B5EF4-FFF2-40B4-BE49-F238E27FC236}">
                <a16:creationId xmlns:a16="http://schemas.microsoft.com/office/drawing/2014/main" id="{7782DB8D-6F4C-3D48-FDF9-31C9EAD9E9C0}"/>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34" name="Text Placeholder 21">
            <a:extLst>
              <a:ext uri="{FF2B5EF4-FFF2-40B4-BE49-F238E27FC236}">
                <a16:creationId xmlns:a16="http://schemas.microsoft.com/office/drawing/2014/main" id="{7A0AE5C0-BCD3-210D-3AE8-CBF0CF5A2945}"/>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
        <p:nvSpPr>
          <p:cNvPr id="3" name="Text Placeholder 2">
            <a:extLst>
              <a:ext uri="{FF2B5EF4-FFF2-40B4-BE49-F238E27FC236}">
                <a16:creationId xmlns:a16="http://schemas.microsoft.com/office/drawing/2014/main" id="{F529755D-975E-127B-B3FD-EF673CEBE22C}"/>
              </a:ext>
            </a:extLst>
          </p:cNvPr>
          <p:cNvSpPr>
            <a:spLocks noGrp="1"/>
          </p:cNvSpPr>
          <p:nvPr>
            <p:ph type="body" sz="quarter" idx="21" hasCustomPrompt="1"/>
          </p:nvPr>
        </p:nvSpPr>
        <p:spPr>
          <a:xfrm>
            <a:off x="-16539" y="2382152"/>
            <a:ext cx="4932485" cy="2947988"/>
          </a:xfrm>
        </p:spPr>
        <p:txBody>
          <a:bodyPr anchor="ctr">
            <a:normAutofit/>
          </a:bodyPr>
          <a:lstStyle>
            <a:lvl1pPr marL="0" indent="0" algn="ctr">
              <a:buNone/>
              <a:defRPr sz="6000">
                <a:solidFill>
                  <a:schemeClr val="tx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the future </a:t>
            </a:r>
          </a:p>
          <a:p>
            <a:pPr lvl="0"/>
            <a:r>
              <a:rPr lang="en-US"/>
              <a:t>is here</a:t>
            </a:r>
            <a:endParaRPr lang="en-CA"/>
          </a:p>
        </p:txBody>
      </p:sp>
    </p:spTree>
    <p:extLst>
      <p:ext uri="{BB962C8B-B14F-4D97-AF65-F5344CB8AC3E}">
        <p14:creationId xmlns:p14="http://schemas.microsoft.com/office/powerpoint/2010/main" val="11906347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Shape 9"/>
          <p:cNvSpPr/>
          <p:nvPr/>
        </p:nvSpPr>
        <p:spPr>
          <a:xfrm>
            <a:off x="0" y="0"/>
            <a:ext cx="12192000" cy="4994400"/>
          </a:xfrm>
          <a:prstGeom prst="rect">
            <a:avLst/>
          </a:prstGeom>
          <a:solidFill>
            <a:srgbClr val="9FC61D">
              <a:alpha val="84706"/>
            </a:srgbClr>
          </a:solidFill>
          <a:ln>
            <a:solidFill>
              <a:srgbClr val="9FC61D"/>
            </a:solid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0" name="Shape 10"/>
          <p:cNvSpPr/>
          <p:nvPr/>
        </p:nvSpPr>
        <p:spPr>
          <a:xfrm>
            <a:off x="772000" y="2560600"/>
            <a:ext cx="117000" cy="1589200"/>
          </a:xfrm>
          <a:prstGeom prst="rect">
            <a:avLst/>
          </a:prstGeom>
          <a:solidFill>
            <a:srgbClr val="FFFFFF"/>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FFFFFF"/>
              </a:solidFill>
            </a:endParaRPr>
          </a:p>
        </p:txBody>
      </p:sp>
      <p:sp>
        <p:nvSpPr>
          <p:cNvPr id="11" name="Shape 11"/>
          <p:cNvSpPr txBox="1">
            <a:spLocks noGrp="1"/>
          </p:cNvSpPr>
          <p:nvPr>
            <p:ph type="ctrTitle" hasCustomPrompt="1"/>
          </p:nvPr>
        </p:nvSpPr>
        <p:spPr>
          <a:xfrm>
            <a:off x="914400" y="2554167"/>
            <a:ext cx="7216400" cy="15464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6403">
                <a:solidFill>
                  <a:srgbClr val="FFFFFF"/>
                </a:solidFill>
                <a:latin typeface="Arial" panose="020B0604020202020204" pitchFamily="34" charset="0"/>
                <a:cs typeface="Arial" panose="020B0604020202020204" pitchFamily="34" charset="0"/>
              </a:defRPr>
            </a:lvl1pPr>
            <a:lvl2pPr lvl="1">
              <a:spcBef>
                <a:spcPts val="0"/>
              </a:spcBef>
              <a:spcAft>
                <a:spcPts val="0"/>
              </a:spcAft>
              <a:buClr>
                <a:srgbClr val="FFFFFF"/>
              </a:buClr>
              <a:buSzPts val="4800"/>
              <a:buNone/>
              <a:defRPr sz="6403">
                <a:solidFill>
                  <a:srgbClr val="FFFFFF"/>
                </a:solidFill>
              </a:defRPr>
            </a:lvl2pPr>
            <a:lvl3pPr lvl="2">
              <a:spcBef>
                <a:spcPts val="0"/>
              </a:spcBef>
              <a:spcAft>
                <a:spcPts val="0"/>
              </a:spcAft>
              <a:buClr>
                <a:srgbClr val="FFFFFF"/>
              </a:buClr>
              <a:buSzPts val="4800"/>
              <a:buNone/>
              <a:defRPr sz="6403">
                <a:solidFill>
                  <a:srgbClr val="FFFFFF"/>
                </a:solidFill>
              </a:defRPr>
            </a:lvl3pPr>
            <a:lvl4pPr lvl="3">
              <a:spcBef>
                <a:spcPts val="0"/>
              </a:spcBef>
              <a:spcAft>
                <a:spcPts val="0"/>
              </a:spcAft>
              <a:buClr>
                <a:srgbClr val="FFFFFF"/>
              </a:buClr>
              <a:buSzPts val="4800"/>
              <a:buNone/>
              <a:defRPr sz="6403">
                <a:solidFill>
                  <a:srgbClr val="FFFFFF"/>
                </a:solidFill>
              </a:defRPr>
            </a:lvl4pPr>
            <a:lvl5pPr lvl="4">
              <a:spcBef>
                <a:spcPts val="0"/>
              </a:spcBef>
              <a:spcAft>
                <a:spcPts val="0"/>
              </a:spcAft>
              <a:buClr>
                <a:srgbClr val="FFFFFF"/>
              </a:buClr>
              <a:buSzPts val="4800"/>
              <a:buNone/>
              <a:defRPr sz="6403">
                <a:solidFill>
                  <a:srgbClr val="FFFFFF"/>
                </a:solidFill>
              </a:defRPr>
            </a:lvl5pPr>
            <a:lvl6pPr lvl="5">
              <a:spcBef>
                <a:spcPts val="0"/>
              </a:spcBef>
              <a:spcAft>
                <a:spcPts val="0"/>
              </a:spcAft>
              <a:buClr>
                <a:srgbClr val="FFFFFF"/>
              </a:buClr>
              <a:buSzPts val="4800"/>
              <a:buNone/>
              <a:defRPr sz="6403">
                <a:solidFill>
                  <a:srgbClr val="FFFFFF"/>
                </a:solidFill>
              </a:defRPr>
            </a:lvl6pPr>
            <a:lvl7pPr lvl="6">
              <a:spcBef>
                <a:spcPts val="0"/>
              </a:spcBef>
              <a:spcAft>
                <a:spcPts val="0"/>
              </a:spcAft>
              <a:buClr>
                <a:srgbClr val="FFFFFF"/>
              </a:buClr>
              <a:buSzPts val="4800"/>
              <a:buNone/>
              <a:defRPr sz="6403">
                <a:solidFill>
                  <a:srgbClr val="FFFFFF"/>
                </a:solidFill>
              </a:defRPr>
            </a:lvl7pPr>
            <a:lvl8pPr lvl="7">
              <a:spcBef>
                <a:spcPts val="0"/>
              </a:spcBef>
              <a:spcAft>
                <a:spcPts val="0"/>
              </a:spcAft>
              <a:buClr>
                <a:srgbClr val="FFFFFF"/>
              </a:buClr>
              <a:buSzPts val="4800"/>
              <a:buNone/>
              <a:defRPr sz="6403">
                <a:solidFill>
                  <a:srgbClr val="FFFFFF"/>
                </a:solidFill>
              </a:defRPr>
            </a:lvl8pPr>
            <a:lvl9pPr lvl="8">
              <a:spcBef>
                <a:spcPts val="0"/>
              </a:spcBef>
              <a:spcAft>
                <a:spcPts val="0"/>
              </a:spcAft>
              <a:buClr>
                <a:srgbClr val="FFFFFF"/>
              </a:buClr>
              <a:buSzPts val="4800"/>
              <a:buNone/>
              <a:defRPr sz="6403">
                <a:solidFill>
                  <a:srgbClr val="FFFFFF"/>
                </a:solidFill>
              </a:defRPr>
            </a:lvl9pPr>
          </a:lstStyle>
          <a:p>
            <a:r>
              <a:rPr lang="en-US"/>
              <a:t>FUNDRAISING</a:t>
            </a:r>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555" y="6010291"/>
            <a:ext cx="1120488" cy="63206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782" y="6211452"/>
            <a:ext cx="3265445" cy="300799"/>
          </a:xfrm>
          <a:prstGeom prst="rect">
            <a:avLst/>
          </a:prstGeom>
        </p:spPr>
      </p:pic>
      <p:sp>
        <p:nvSpPr>
          <p:cNvPr id="8" name="Slide Number Placeholder 5"/>
          <p:cNvSpPr>
            <a:spLocks noGrp="1"/>
          </p:cNvSpPr>
          <p:nvPr>
            <p:ph type="sldNum" sz="quarter" idx="12"/>
          </p:nvPr>
        </p:nvSpPr>
        <p:spPr>
          <a:xfrm>
            <a:off x="9296400" y="203216"/>
            <a:ext cx="2743200" cy="365125"/>
          </a:xfrm>
          <a:prstGeom prst="rect">
            <a:avLst/>
          </a:prstGeom>
        </p:spPr>
        <p:txBody>
          <a:bodyPr/>
          <a:lstStyle>
            <a:lvl1pPr>
              <a:defRPr>
                <a:solidFill>
                  <a:schemeClr val="bg1">
                    <a:lumMod val="95000"/>
                  </a:schemeClr>
                </a:solidFill>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146462743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olumn with Pictur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B0EEFAB-7011-6476-78D9-C22657F6AE6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9" name="Picture Placeholder 2">
            <a:extLst>
              <a:ext uri="{FF2B5EF4-FFF2-40B4-BE49-F238E27FC236}">
                <a16:creationId xmlns:a16="http://schemas.microsoft.com/office/drawing/2014/main" id="{5FB1D38C-6A1D-7BEE-E024-7B93E21DA4F3}"/>
              </a:ext>
            </a:extLst>
          </p:cNvPr>
          <p:cNvSpPr>
            <a:spLocks noGrp="1"/>
          </p:cNvSpPr>
          <p:nvPr>
            <p:ph type="pic" idx="1"/>
          </p:nvPr>
        </p:nvSpPr>
        <p:spPr>
          <a:xfrm>
            <a:off x="6443702" y="1853728"/>
            <a:ext cx="2752055" cy="274947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pic>
        <p:nvPicPr>
          <p:cNvPr id="5" name="Picture 4" descr="Icon&#10;&#10;Description automatically generated">
            <a:extLst>
              <a:ext uri="{FF2B5EF4-FFF2-40B4-BE49-F238E27FC236}">
                <a16:creationId xmlns:a16="http://schemas.microsoft.com/office/drawing/2014/main" id="{13A44C6C-B242-FDF9-708B-CF74133DAB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9" name="Text Placeholder 11">
            <a:extLst>
              <a:ext uri="{FF2B5EF4-FFF2-40B4-BE49-F238E27FC236}">
                <a16:creationId xmlns:a16="http://schemas.microsoft.com/office/drawing/2014/main" id="{757FA525-ABD2-BA69-C1D9-8DD1D8DD294F}"/>
              </a:ext>
            </a:extLst>
          </p:cNvPr>
          <p:cNvSpPr>
            <a:spLocks noGrp="1"/>
          </p:cNvSpPr>
          <p:nvPr>
            <p:ph type="body" sz="quarter" idx="16" hasCustomPrompt="1"/>
          </p:nvPr>
        </p:nvSpPr>
        <p:spPr>
          <a:xfrm>
            <a:off x="454892" y="929986"/>
            <a:ext cx="3805237" cy="331788"/>
          </a:xfrm>
        </p:spPr>
        <p:txBody>
          <a:bodyPr/>
          <a:lstStyle>
            <a:lvl1pPr marL="0" indent="0">
              <a:buNone/>
              <a:defRPr>
                <a:solidFill>
                  <a:schemeClr val="tx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PAGE TITLE</a:t>
            </a:r>
          </a:p>
        </p:txBody>
      </p:sp>
      <p:sp>
        <p:nvSpPr>
          <p:cNvPr id="11" name="Text Placeholder 18">
            <a:extLst>
              <a:ext uri="{FF2B5EF4-FFF2-40B4-BE49-F238E27FC236}">
                <a16:creationId xmlns:a16="http://schemas.microsoft.com/office/drawing/2014/main" id="{2CF94738-D3F8-C434-2890-725CE15D6595}"/>
              </a:ext>
            </a:extLst>
          </p:cNvPr>
          <p:cNvSpPr>
            <a:spLocks noGrp="1"/>
          </p:cNvSpPr>
          <p:nvPr>
            <p:ph type="body" sz="quarter" idx="17" hasCustomPrompt="1"/>
          </p:nvPr>
        </p:nvSpPr>
        <p:spPr>
          <a:xfrm>
            <a:off x="454892" y="1422832"/>
            <a:ext cx="3805237" cy="331787"/>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SUBTITLE INFORMATION.</a:t>
            </a:r>
            <a:endParaRPr lang="en-CA"/>
          </a:p>
        </p:txBody>
      </p:sp>
      <p:sp>
        <p:nvSpPr>
          <p:cNvPr id="20" name="Content Placeholder 20">
            <a:extLst>
              <a:ext uri="{FF2B5EF4-FFF2-40B4-BE49-F238E27FC236}">
                <a16:creationId xmlns:a16="http://schemas.microsoft.com/office/drawing/2014/main" id="{6A068733-5FC3-20F7-7B75-BE7925EE07E1}"/>
              </a:ext>
            </a:extLst>
          </p:cNvPr>
          <p:cNvSpPr>
            <a:spLocks noGrp="1"/>
          </p:cNvSpPr>
          <p:nvPr>
            <p:ph sz="quarter" idx="18" hasCustomPrompt="1"/>
          </p:nvPr>
        </p:nvSpPr>
        <p:spPr>
          <a:xfrm>
            <a:off x="454893" y="2467053"/>
            <a:ext cx="5641108" cy="2778187"/>
          </a:xfrm>
        </p:spPr>
        <p:txBody>
          <a:bodyPr numCol="2" spcCol="274320">
            <a:normAutofit/>
          </a:bodyPr>
          <a:lstStyle>
            <a:lvl1pPr marL="0" indent="0">
              <a:buNone/>
              <a:defRPr sz="1400">
                <a:latin typeface="Red Hat Display ExtraBold" panose="02010303040201060303" pitchFamily="2"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R="0" algn="l" rtl="0"/>
            <a:r>
              <a:rPr lang="en-GB" sz="1400" b="0" i="0" u="none" strike="noStrike" baseline="30000">
                <a:solidFill>
                  <a:srgbClr val="000000"/>
                </a:solidFill>
                <a:latin typeface="+mn-lt"/>
              </a:rPr>
              <a:t>Lorem ipsum you suffer from Crohn’s or colitis you will never understand the intensity of living with the disease. It is all consuming and affects every aspect of living “normal” every day.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There are realities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endParaRPr lang="en-GB"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b="0" i="0" u="none" strike="noStrike" baseline="30000">
                <a:solidFill>
                  <a:srgbClr val="000000"/>
                </a:solidFill>
                <a:latin typeface="+mn-lt"/>
              </a:rPr>
              <a:t>Lorem ipsum is that are ugly and hidden that need to be seen. There are topics that are awkward and uncomfortable that need to be made easy conversation. There are advancements and milestones that are being accomplished that need to be amplified. </a:t>
            </a:r>
            <a:endParaRPr lang="en-US" sz="1400" b="0" i="0" u="none" strike="noStrike" baseline="30000">
              <a:solidFill>
                <a:srgbClr val="000000"/>
              </a:solidFill>
              <a:latin typeface="+mn-lt"/>
            </a:endParaRPr>
          </a:p>
          <a:p>
            <a:pPr marR="0" algn="l" rtl="0"/>
            <a:r>
              <a:rPr lang="en-GB" sz="1400" b="0" i="0" u="none" strike="noStrike" baseline="30000">
                <a:solidFill>
                  <a:srgbClr val="000000"/>
                </a:solidFill>
                <a:latin typeface="+mn-lt"/>
              </a:rPr>
              <a:t>We are ready to raise our voice, to reveal the truths, educate the uninformed, and share the advancements that we make every day.</a:t>
            </a:r>
          </a:p>
        </p:txBody>
      </p:sp>
      <p:sp>
        <p:nvSpPr>
          <p:cNvPr id="24" name="Text Placeholder 23">
            <a:extLst>
              <a:ext uri="{FF2B5EF4-FFF2-40B4-BE49-F238E27FC236}">
                <a16:creationId xmlns:a16="http://schemas.microsoft.com/office/drawing/2014/main" id="{143AD998-E07C-0453-C545-F78ED8C2DC76}"/>
              </a:ext>
            </a:extLst>
          </p:cNvPr>
          <p:cNvSpPr>
            <a:spLocks noGrp="1"/>
          </p:cNvSpPr>
          <p:nvPr>
            <p:ph type="body" sz="quarter" idx="19" hasCustomPrompt="1"/>
          </p:nvPr>
        </p:nvSpPr>
        <p:spPr>
          <a:xfrm>
            <a:off x="9446345" y="2315917"/>
            <a:ext cx="2290762" cy="1117600"/>
          </a:xfrm>
        </p:spPr>
        <p:txBody>
          <a:bodyPr>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“Pull quote or deck would be great here”</a:t>
            </a:r>
            <a:endParaRPr lang="en-CA"/>
          </a:p>
        </p:txBody>
      </p:sp>
      <p:sp>
        <p:nvSpPr>
          <p:cNvPr id="28" name="Rectangle 27">
            <a:extLst>
              <a:ext uri="{FF2B5EF4-FFF2-40B4-BE49-F238E27FC236}">
                <a16:creationId xmlns:a16="http://schemas.microsoft.com/office/drawing/2014/main" id="{4D28F1C7-8EB6-C802-B6FC-2A1E191FA1D8}"/>
              </a:ext>
            </a:extLst>
          </p:cNvPr>
          <p:cNvSpPr/>
          <p:nvPr userDrawn="1"/>
        </p:nvSpPr>
        <p:spPr>
          <a:xfrm>
            <a:off x="6703309" y="4289101"/>
            <a:ext cx="2232839" cy="628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Red Hat Display ExtraBold" panose="02010303040201060303" pitchFamily="2" charset="0"/>
            </a:endParaRPr>
          </a:p>
        </p:txBody>
      </p:sp>
      <p:sp>
        <p:nvSpPr>
          <p:cNvPr id="26" name="Text Placeholder 25">
            <a:extLst>
              <a:ext uri="{FF2B5EF4-FFF2-40B4-BE49-F238E27FC236}">
                <a16:creationId xmlns:a16="http://schemas.microsoft.com/office/drawing/2014/main" id="{9979C6CB-71A1-4675-1355-03E5CAFA776A}"/>
              </a:ext>
            </a:extLst>
          </p:cNvPr>
          <p:cNvSpPr>
            <a:spLocks noGrp="1"/>
          </p:cNvSpPr>
          <p:nvPr>
            <p:ph type="body" sz="quarter" idx="20" hasCustomPrompt="1"/>
          </p:nvPr>
        </p:nvSpPr>
        <p:spPr>
          <a:xfrm>
            <a:off x="6754516" y="4316305"/>
            <a:ext cx="2130425" cy="258562"/>
          </a:xfrm>
        </p:spPr>
        <p:txBody>
          <a:bodyPr/>
          <a:lstStyle>
            <a:lvl1pPr marL="0" indent="0" algn="ctr">
              <a:buNone/>
              <a:defRPr sz="14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subtext</a:t>
            </a:r>
          </a:p>
        </p:txBody>
      </p:sp>
      <p:sp>
        <p:nvSpPr>
          <p:cNvPr id="27" name="Text Placeholder 25">
            <a:extLst>
              <a:ext uri="{FF2B5EF4-FFF2-40B4-BE49-F238E27FC236}">
                <a16:creationId xmlns:a16="http://schemas.microsoft.com/office/drawing/2014/main" id="{DE111DFD-2B6D-9020-5C67-29C851964C84}"/>
              </a:ext>
            </a:extLst>
          </p:cNvPr>
          <p:cNvSpPr>
            <a:spLocks noGrp="1"/>
          </p:cNvSpPr>
          <p:nvPr>
            <p:ph type="body" sz="quarter" idx="21" hasCustomPrompt="1"/>
          </p:nvPr>
        </p:nvSpPr>
        <p:spPr>
          <a:xfrm>
            <a:off x="6754516" y="4613248"/>
            <a:ext cx="2130425" cy="258562"/>
          </a:xfrm>
        </p:spPr>
        <p:txBody>
          <a:bodyPr/>
          <a:lstStyle>
            <a:lvl1pPr marL="0" indent="0" algn="ctr">
              <a:buNone/>
              <a:defRPr sz="1400">
                <a:solidFill>
                  <a:schemeClr val="bg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main text</a:t>
            </a:r>
          </a:p>
        </p:txBody>
      </p:sp>
      <p:sp>
        <p:nvSpPr>
          <p:cNvPr id="30" name="Slide Number Placeholder 29">
            <a:extLst>
              <a:ext uri="{FF2B5EF4-FFF2-40B4-BE49-F238E27FC236}">
                <a16:creationId xmlns:a16="http://schemas.microsoft.com/office/drawing/2014/main" id="{626D87D8-4E6C-9A8C-8057-FBC5F9CE4F0B}"/>
              </a:ext>
            </a:extLst>
          </p:cNvPr>
          <p:cNvSpPr>
            <a:spLocks noGrp="1"/>
          </p:cNvSpPr>
          <p:nvPr>
            <p:ph type="sldNum" sz="quarter" idx="23"/>
          </p:nvPr>
        </p:nvSpPr>
        <p:spPr/>
        <p:txBody>
          <a:bodyPr/>
          <a:lstStyle/>
          <a:p>
            <a:fld id="{FCA2546C-93C4-4FD3-9D03-944EFC6C361F}" type="slidenum">
              <a:rPr lang="en-CA" smtClean="0"/>
              <a:pPr/>
              <a:t>‹#›</a:t>
            </a:fld>
            <a:endParaRPr lang="en-CA"/>
          </a:p>
        </p:txBody>
      </p:sp>
      <p:sp>
        <p:nvSpPr>
          <p:cNvPr id="31" name="Text Placeholder 12">
            <a:extLst>
              <a:ext uri="{FF2B5EF4-FFF2-40B4-BE49-F238E27FC236}">
                <a16:creationId xmlns:a16="http://schemas.microsoft.com/office/drawing/2014/main" id="{F18A2623-7EC5-512D-82D6-D1B3B3C6CAF0}"/>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32" name="Text Placeholder 12">
            <a:extLst>
              <a:ext uri="{FF2B5EF4-FFF2-40B4-BE49-F238E27FC236}">
                <a16:creationId xmlns:a16="http://schemas.microsoft.com/office/drawing/2014/main" id="{8970754D-1265-0DFA-4289-C830F531ADAB}"/>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33" name="Text Placeholder 21">
            <a:extLst>
              <a:ext uri="{FF2B5EF4-FFF2-40B4-BE49-F238E27FC236}">
                <a16:creationId xmlns:a16="http://schemas.microsoft.com/office/drawing/2014/main" id="{680877D9-F190-0402-C701-6B2F0B6D75AC}"/>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96143587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tion Layou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B0EEFAB-7011-6476-78D9-C22657F6AE66}"/>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30" name="Slide Number Placeholder 29">
            <a:extLst>
              <a:ext uri="{FF2B5EF4-FFF2-40B4-BE49-F238E27FC236}">
                <a16:creationId xmlns:a16="http://schemas.microsoft.com/office/drawing/2014/main" id="{626D87D8-4E6C-9A8C-8057-FBC5F9CE4F0B}"/>
              </a:ext>
            </a:extLst>
          </p:cNvPr>
          <p:cNvSpPr>
            <a:spLocks noGrp="1"/>
          </p:cNvSpPr>
          <p:nvPr>
            <p:ph type="sldNum" sz="quarter" idx="23"/>
          </p:nvPr>
        </p:nvSpPr>
        <p:spPr/>
        <p:txBody>
          <a:bodyPr/>
          <a:lstStyle/>
          <a:p>
            <a:fld id="{FCA2546C-93C4-4FD3-9D03-944EFC6C361F}" type="slidenum">
              <a:rPr lang="en-CA" smtClean="0"/>
              <a:pPr/>
              <a:t>‹#›</a:t>
            </a:fld>
            <a:endParaRPr lang="en-CA"/>
          </a:p>
        </p:txBody>
      </p:sp>
      <p:sp>
        <p:nvSpPr>
          <p:cNvPr id="31" name="Text Placeholder 12">
            <a:extLst>
              <a:ext uri="{FF2B5EF4-FFF2-40B4-BE49-F238E27FC236}">
                <a16:creationId xmlns:a16="http://schemas.microsoft.com/office/drawing/2014/main" id="{F18A2623-7EC5-512D-82D6-D1B3B3C6CAF0}"/>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32" name="Text Placeholder 12">
            <a:extLst>
              <a:ext uri="{FF2B5EF4-FFF2-40B4-BE49-F238E27FC236}">
                <a16:creationId xmlns:a16="http://schemas.microsoft.com/office/drawing/2014/main" id="{8970754D-1265-0DFA-4289-C830F531ADAB}"/>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33" name="Text Placeholder 21">
            <a:extLst>
              <a:ext uri="{FF2B5EF4-FFF2-40B4-BE49-F238E27FC236}">
                <a16:creationId xmlns:a16="http://schemas.microsoft.com/office/drawing/2014/main" id="{680877D9-F190-0402-C701-6B2F0B6D75AC}"/>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
        <p:nvSpPr>
          <p:cNvPr id="14" name="Content Placeholder 13">
            <a:extLst>
              <a:ext uri="{FF2B5EF4-FFF2-40B4-BE49-F238E27FC236}">
                <a16:creationId xmlns:a16="http://schemas.microsoft.com/office/drawing/2014/main" id="{96E484EC-DC52-418B-8D0D-6A5289B5771F}"/>
              </a:ext>
            </a:extLst>
          </p:cNvPr>
          <p:cNvSpPr>
            <a:spLocks noGrp="1"/>
          </p:cNvSpPr>
          <p:nvPr>
            <p:ph sz="quarter" idx="18"/>
          </p:nvPr>
        </p:nvSpPr>
        <p:spPr>
          <a:xfrm>
            <a:off x="454893" y="4426744"/>
            <a:ext cx="4355232" cy="1340422"/>
          </a:xfrm>
        </p:spPr>
        <p:txBody>
          <a:bodyPr lIns="0" rIns="288000" numCol="1">
            <a:normAutofit/>
          </a:bodyPr>
          <a:lstStyle>
            <a:lvl1pPr marL="0" indent="0">
              <a:lnSpc>
                <a:spcPct val="125000"/>
              </a:lnSpc>
              <a:buNone/>
              <a:defRPr/>
            </a:lvl1pPr>
          </a:lstStyle>
          <a:p>
            <a:pPr marL="152396"/>
            <a:endParaRPr lang="en-US" sz="1800">
              <a:latin typeface="Lora" pitchFamily="2" charset="0"/>
            </a:endParaRPr>
          </a:p>
        </p:txBody>
      </p:sp>
      <p:sp>
        <p:nvSpPr>
          <p:cNvPr id="15" name="Title 1">
            <a:extLst>
              <a:ext uri="{FF2B5EF4-FFF2-40B4-BE49-F238E27FC236}">
                <a16:creationId xmlns:a16="http://schemas.microsoft.com/office/drawing/2014/main" id="{6B4B194D-4980-4E32-94E8-3FB9D1147543}"/>
              </a:ext>
            </a:extLst>
          </p:cNvPr>
          <p:cNvSpPr>
            <a:spLocks noGrp="1"/>
          </p:cNvSpPr>
          <p:nvPr>
            <p:ph type="ctrTitle" idx="4294967295"/>
          </p:nvPr>
        </p:nvSpPr>
        <p:spPr>
          <a:xfrm>
            <a:off x="454892" y="1995489"/>
            <a:ext cx="6107833" cy="1340422"/>
          </a:xfrm>
        </p:spPr>
        <p:txBody>
          <a:bodyPr>
            <a:normAutofit fontScale="90000"/>
          </a:bodyPr>
          <a:lstStyle/>
          <a:p>
            <a:endParaRPr lang="en-CA">
              <a:solidFill>
                <a:srgbClr val="B80000"/>
              </a:solidFill>
            </a:endParaRPr>
          </a:p>
        </p:txBody>
      </p:sp>
      <p:cxnSp>
        <p:nvCxnSpPr>
          <p:cNvPr id="18" name="Straight Connector 17">
            <a:extLst>
              <a:ext uri="{FF2B5EF4-FFF2-40B4-BE49-F238E27FC236}">
                <a16:creationId xmlns:a16="http://schemas.microsoft.com/office/drawing/2014/main" id="{9B239580-E7C0-4B7A-8396-C14390660C60}"/>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4D3AB10-90B9-4CCC-A378-46BCCB324E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5353" y="6241161"/>
            <a:ext cx="1461294" cy="573269"/>
          </a:xfrm>
          <a:prstGeom prst="rect">
            <a:avLst/>
          </a:prstGeom>
        </p:spPr>
      </p:pic>
    </p:spTree>
    <p:extLst>
      <p:ext uri="{BB962C8B-B14F-4D97-AF65-F5344CB8AC3E}">
        <p14:creationId xmlns:p14="http://schemas.microsoft.com/office/powerpoint/2010/main" val="151137873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Picture 8" descr="Chart, scatter chart&#10;&#10;Description automatically generated">
            <a:extLst>
              <a:ext uri="{FF2B5EF4-FFF2-40B4-BE49-F238E27FC236}">
                <a16:creationId xmlns:a16="http://schemas.microsoft.com/office/drawing/2014/main" id="{438BB815-D188-DF8F-31F3-B5D27CDE63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01A29D8-1812-C065-9B67-DCBFCADEA7B5}"/>
              </a:ext>
            </a:extLst>
          </p:cNvPr>
          <p:cNvSpPr>
            <a:spLocks noGrp="1"/>
          </p:cNvSpPr>
          <p:nvPr>
            <p:ph type="ctrTitle" hasCustomPrompt="1"/>
          </p:nvPr>
        </p:nvSpPr>
        <p:spPr>
          <a:xfrm>
            <a:off x="1524000" y="1076754"/>
            <a:ext cx="9144000" cy="3458873"/>
          </a:xfrm>
        </p:spPr>
        <p:txBody>
          <a:bodyPr anchor="b">
            <a:noAutofit/>
          </a:bodyPr>
          <a:lstStyle>
            <a:lvl1pPr algn="ctr">
              <a:defRPr sz="3800">
                <a:solidFill>
                  <a:schemeClr val="tx1"/>
                </a:solidFill>
                <a:latin typeface="Lora" pitchFamily="2" charset="0"/>
              </a:defRPr>
            </a:lvl1pPr>
          </a:lstStyle>
          <a:p>
            <a:r>
              <a:rPr lang="en-US"/>
              <a:t>“We are ready to raise our voice, to reveal the truths, educate the uninformed, and share the advancements that we make everyday.”</a:t>
            </a:r>
            <a:endParaRPr lang="en-CA"/>
          </a:p>
        </p:txBody>
      </p:sp>
      <p:pic>
        <p:nvPicPr>
          <p:cNvPr id="7" name="Picture 6" descr="Icon&#10;&#10;Description automatically generated">
            <a:extLst>
              <a:ext uri="{FF2B5EF4-FFF2-40B4-BE49-F238E27FC236}">
                <a16:creationId xmlns:a16="http://schemas.microsoft.com/office/drawing/2014/main" id="{85BA61A5-BCF9-6F52-CB28-90257362A2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11" name="Text Placeholder 11">
            <a:extLst>
              <a:ext uri="{FF2B5EF4-FFF2-40B4-BE49-F238E27FC236}">
                <a16:creationId xmlns:a16="http://schemas.microsoft.com/office/drawing/2014/main" id="{730EC01A-B212-FB56-967F-EB8D49708958}"/>
              </a:ext>
            </a:extLst>
          </p:cNvPr>
          <p:cNvSpPr>
            <a:spLocks noGrp="1"/>
          </p:cNvSpPr>
          <p:nvPr>
            <p:ph type="body" sz="quarter" idx="16" hasCustomPrompt="1"/>
          </p:nvPr>
        </p:nvSpPr>
        <p:spPr>
          <a:xfrm>
            <a:off x="4193381" y="4926363"/>
            <a:ext cx="3805237" cy="331788"/>
          </a:xfrm>
        </p:spPr>
        <p:txBody>
          <a:bodyPr>
            <a:noAutofit/>
          </a:bodyPr>
          <a:lstStyle>
            <a:lvl1pPr marL="0" indent="0" algn="ctr">
              <a:buNone/>
              <a:defRPr sz="2000">
                <a:solidFill>
                  <a:schemeClr val="tx2"/>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Lori Radke</a:t>
            </a:r>
          </a:p>
        </p:txBody>
      </p:sp>
      <p:sp>
        <p:nvSpPr>
          <p:cNvPr id="13" name="Slide Number Placeholder 12">
            <a:extLst>
              <a:ext uri="{FF2B5EF4-FFF2-40B4-BE49-F238E27FC236}">
                <a16:creationId xmlns:a16="http://schemas.microsoft.com/office/drawing/2014/main" id="{253CBFCD-7C2B-DC30-6B1B-AA7DE44248CA}"/>
              </a:ext>
            </a:extLst>
          </p:cNvPr>
          <p:cNvSpPr>
            <a:spLocks noGrp="1"/>
          </p:cNvSpPr>
          <p:nvPr>
            <p:ph type="sldNum" sz="quarter" idx="18"/>
          </p:nvPr>
        </p:nvSpPr>
        <p:spPr/>
        <p:txBody>
          <a:bodyPr/>
          <a:lstStyle/>
          <a:p>
            <a:fld id="{FCA2546C-93C4-4FD3-9D03-944EFC6C361F}" type="slidenum">
              <a:rPr lang="en-CA" smtClean="0"/>
              <a:pPr/>
              <a:t>‹#›</a:t>
            </a:fld>
            <a:endParaRPr lang="en-CA"/>
          </a:p>
        </p:txBody>
      </p:sp>
      <p:sp>
        <p:nvSpPr>
          <p:cNvPr id="19" name="Text Placeholder 12">
            <a:extLst>
              <a:ext uri="{FF2B5EF4-FFF2-40B4-BE49-F238E27FC236}">
                <a16:creationId xmlns:a16="http://schemas.microsoft.com/office/drawing/2014/main" id="{BD921187-390A-41FA-450C-F7290911D594}"/>
              </a:ext>
            </a:extLst>
          </p:cNvPr>
          <p:cNvSpPr>
            <a:spLocks noGrp="1"/>
          </p:cNvSpPr>
          <p:nvPr>
            <p:ph type="body" sz="quarter" idx="11"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20" name="Text Placeholder 12">
            <a:extLst>
              <a:ext uri="{FF2B5EF4-FFF2-40B4-BE49-F238E27FC236}">
                <a16:creationId xmlns:a16="http://schemas.microsoft.com/office/drawing/2014/main" id="{2B38EBD6-91A2-42E7-604C-623630B6AF71}"/>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21" name="Text Placeholder 21">
            <a:extLst>
              <a:ext uri="{FF2B5EF4-FFF2-40B4-BE49-F238E27FC236}">
                <a16:creationId xmlns:a16="http://schemas.microsoft.com/office/drawing/2014/main" id="{519D9DD8-0C77-AB1B-91DD-B9BCBE114C52}"/>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302796896"/>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lvl1pPr>
              <a:defRPr/>
            </a:lvl1p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DB630323-4C5A-9FDA-A9C8-CAD2AE682D60}"/>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B1CF6D5E-4DFE-5618-1DE7-B53CFCC2EAF0}"/>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B262E0D6-99CB-BEB5-D928-B0B9A2870183}"/>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9E838456-ABAC-21D7-6327-CAD1182314B2}"/>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05084097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picture containing scissors&#10;&#10;Description automatically generated">
            <a:extLst>
              <a:ext uri="{FF2B5EF4-FFF2-40B4-BE49-F238E27FC236}">
                <a16:creationId xmlns:a16="http://schemas.microsoft.com/office/drawing/2014/main" id="{87CA4C17-212D-E9CB-0314-67E000B01EFE}"/>
              </a:ext>
            </a:extLst>
          </p:cNvPr>
          <p:cNvPicPr>
            <a:picLocks noGrp="1" noRot="1" noChangeAspect="1" noMove="1" noResize="1" noEditPoints="1" noAdjustHandles="1" noChangeArrowheads="1" noChangeShapeType="1" noCrop="1"/>
          </p:cNvPicPr>
          <p:nvPr userDrawn="1"/>
        </p:nvPicPr>
        <p:blipFill rotWithShape="1">
          <a:blip r:embed="rId2"/>
          <a:srcRect l="30000"/>
          <a:stretch/>
        </p:blipFill>
        <p:spPr>
          <a:xfrm>
            <a:off x="0" y="573676"/>
            <a:ext cx="3120390" cy="5245100"/>
          </a:xfrm>
          <a:prstGeom prst="rect">
            <a:avLst/>
          </a:prstGeom>
        </p:spPr>
      </p:pic>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94F23F77-4B78-7267-4ED5-73083AEBCC38}"/>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BBE007AB-47F8-2D0C-4CA5-FF4C055E85B2}"/>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9F0B34EA-E77A-2F75-8C9C-0AE1D0525AF6}"/>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9" name="Text Placeholder 21">
            <a:extLst>
              <a:ext uri="{FF2B5EF4-FFF2-40B4-BE49-F238E27FC236}">
                <a16:creationId xmlns:a16="http://schemas.microsoft.com/office/drawing/2014/main" id="{4FA9E95C-6730-5A54-B58C-3F255BA1FCCC}"/>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64123022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descr="A picture containing scissors&#10;&#10;Description automatically generated">
            <a:extLst>
              <a:ext uri="{FF2B5EF4-FFF2-40B4-BE49-F238E27FC236}">
                <a16:creationId xmlns:a16="http://schemas.microsoft.com/office/drawing/2014/main" id="{87CA4C17-212D-E9CB-0314-67E000B01EFE}"/>
              </a:ext>
            </a:extLst>
          </p:cNvPr>
          <p:cNvPicPr>
            <a:picLocks noGrp="1" noRot="1" noChangeAspect="1" noMove="1" noResize="1" noEditPoints="1" noAdjustHandles="1" noChangeArrowheads="1" noChangeShapeType="1" noCrop="1"/>
          </p:cNvPicPr>
          <p:nvPr userDrawn="1"/>
        </p:nvPicPr>
        <p:blipFill rotWithShape="1">
          <a:blip r:embed="rId2">
            <a:alphaModFix amt="5000"/>
          </a:blip>
          <a:srcRect l="30000"/>
          <a:stretch/>
        </p:blipFill>
        <p:spPr>
          <a:xfrm>
            <a:off x="0" y="573676"/>
            <a:ext cx="3120390" cy="5245100"/>
          </a:xfrm>
          <a:prstGeom prst="rect">
            <a:avLst/>
          </a:prstGeom>
        </p:spPr>
      </p:pic>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94F23F77-4B78-7267-4ED5-73083AEBCC38}"/>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BBE007AB-47F8-2D0C-4CA5-FF4C055E85B2}"/>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9F0B34EA-E77A-2F75-8C9C-0AE1D0525AF6}"/>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5" name="Text Placeholder 21">
            <a:extLst>
              <a:ext uri="{FF2B5EF4-FFF2-40B4-BE49-F238E27FC236}">
                <a16:creationId xmlns:a16="http://schemas.microsoft.com/office/drawing/2014/main" id="{6659384D-5F5C-4BA8-379E-1BB83A992845}"/>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5839164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C7132AB5-6B7D-34D2-CE87-73B902F40E2D}"/>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0D26198D-7F9B-ED29-315B-1AD0C3F8E67E}"/>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81947FB3-8DED-2EAB-ECE8-459AE2833A72}"/>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pic>
        <p:nvPicPr>
          <p:cNvPr id="20" name="Picture 19">
            <a:extLst>
              <a:ext uri="{FF2B5EF4-FFF2-40B4-BE49-F238E27FC236}">
                <a16:creationId xmlns:a16="http://schemas.microsoft.com/office/drawing/2014/main" id="{9FDA314B-6B3B-6E3A-4A31-C865A3466A40}"/>
              </a:ext>
            </a:extLst>
          </p:cNvPr>
          <p:cNvPicPr>
            <a:picLocks noGrp="1" noRot="1" noChangeAspect="1" noMove="1" noResize="1" noEditPoints="1" noAdjustHandles="1" noChangeArrowheads="1" noChangeShapeType="1" noCrop="1"/>
          </p:cNvPicPr>
          <p:nvPr userDrawn="1"/>
        </p:nvPicPr>
        <p:blipFill rotWithShape="1">
          <a:blip r:embed="rId2">
            <a:alphaModFix amt="20000"/>
            <a:extLst>
              <a:ext uri="{28A0092B-C50C-407E-A947-70E740481C1C}">
                <a14:useLocalDpi xmlns:a14="http://schemas.microsoft.com/office/drawing/2010/main" val="0"/>
              </a:ext>
            </a:extLst>
          </a:blip>
          <a:srcRect l="25431" t="22872" r="24302" b="29457"/>
          <a:stretch/>
        </p:blipFill>
        <p:spPr>
          <a:xfrm>
            <a:off x="-2468880" y="1112519"/>
            <a:ext cx="4885230" cy="4632961"/>
          </a:xfrm>
          <a:prstGeom prst="rect">
            <a:avLst/>
          </a:prstGeom>
        </p:spPr>
      </p:pic>
      <p:sp>
        <p:nvSpPr>
          <p:cNvPr id="22" name="Text Placeholder 21">
            <a:extLst>
              <a:ext uri="{FF2B5EF4-FFF2-40B4-BE49-F238E27FC236}">
                <a16:creationId xmlns:a16="http://schemas.microsoft.com/office/drawing/2014/main" id="{50DFDEBA-3A53-B25F-E3D9-9CCB772BFF0F}"/>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385665501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5BDCB208-F7A9-8A34-8A1B-881F5D4B928C}"/>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CA79098D-133A-B984-6DFB-2D13C16A4485}"/>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8DA9C7F0-E262-283B-2A3A-8AFFE4A144CD}"/>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pic>
        <p:nvPicPr>
          <p:cNvPr id="20" name="Picture 19" descr="Shape&#10;&#10;Description automatically generated with medium confidence">
            <a:extLst>
              <a:ext uri="{FF2B5EF4-FFF2-40B4-BE49-F238E27FC236}">
                <a16:creationId xmlns:a16="http://schemas.microsoft.com/office/drawing/2014/main" id="{7F845E86-9F45-2DC2-0C27-68069A083296}"/>
              </a:ext>
            </a:extLst>
          </p:cNvPr>
          <p:cNvPicPr>
            <a:picLocks noGrp="1" noRot="1" noChangeAspect="1" noMove="1" noResize="1" noEditPoints="1" noAdjustHandles="1" noChangeArrowheads="1" noChangeShapeType="1" noCrop="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2015364" y="1326382"/>
            <a:ext cx="4030727" cy="4064558"/>
          </a:xfrm>
          <a:prstGeom prst="rect">
            <a:avLst/>
          </a:prstGeom>
        </p:spPr>
      </p:pic>
      <p:sp>
        <p:nvSpPr>
          <p:cNvPr id="21" name="Text Placeholder 21">
            <a:extLst>
              <a:ext uri="{FF2B5EF4-FFF2-40B4-BE49-F238E27FC236}">
                <a16:creationId xmlns:a16="http://schemas.microsoft.com/office/drawing/2014/main" id="{E988D4C1-4955-C576-C7C1-C01B42A5E088}"/>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92934801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96F85D8E-257F-D266-E840-185A30E84FD2}"/>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7" name="Text Placeholder 12">
            <a:extLst>
              <a:ext uri="{FF2B5EF4-FFF2-40B4-BE49-F238E27FC236}">
                <a16:creationId xmlns:a16="http://schemas.microsoft.com/office/drawing/2014/main" id="{F813D121-0F06-63C7-966F-B1F43180DE5D}"/>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8" name="Text Placeholder 12">
            <a:extLst>
              <a:ext uri="{FF2B5EF4-FFF2-40B4-BE49-F238E27FC236}">
                <a16:creationId xmlns:a16="http://schemas.microsoft.com/office/drawing/2014/main" id="{289738DA-CE76-DC73-49A0-E363EBBA3158}"/>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pic>
        <p:nvPicPr>
          <p:cNvPr id="20" name="Picture 19" descr="A picture containing text, stop, sign, vector graphics&#10;&#10;Description automatically generated">
            <a:extLst>
              <a:ext uri="{FF2B5EF4-FFF2-40B4-BE49-F238E27FC236}">
                <a16:creationId xmlns:a16="http://schemas.microsoft.com/office/drawing/2014/main" id="{AAA6C1BC-1F95-FACE-CC56-6AAF735660FF}"/>
              </a:ext>
            </a:extLst>
          </p:cNvPr>
          <p:cNvPicPr>
            <a:picLocks noGrp="1" noRot="1" noChangeAspect="1" noMove="1" noResize="1" noEditPoints="1" noAdjustHandles="1" noChangeArrowheads="1" noChangeShapeType="1" noCrop="1"/>
          </p:cNvPicPr>
          <p:nvPr userDrawn="1"/>
        </p:nvPicPr>
        <p:blipFill>
          <a:blip r:embed="rId2" cstate="print">
            <a:alphaModFix amt="5000"/>
            <a:extLst>
              <a:ext uri="{28A0092B-C50C-407E-A947-70E740481C1C}">
                <a14:useLocalDpi xmlns:a14="http://schemas.microsoft.com/office/drawing/2010/main" val="0"/>
              </a:ext>
            </a:extLst>
          </a:blip>
          <a:stretch>
            <a:fillRect/>
          </a:stretch>
        </p:blipFill>
        <p:spPr>
          <a:xfrm>
            <a:off x="-2132239" y="1276576"/>
            <a:ext cx="4264478" cy="4304848"/>
          </a:xfrm>
          <a:prstGeom prst="rect">
            <a:avLst/>
          </a:prstGeom>
        </p:spPr>
      </p:pic>
      <p:sp>
        <p:nvSpPr>
          <p:cNvPr id="21" name="Text Placeholder 21">
            <a:extLst>
              <a:ext uri="{FF2B5EF4-FFF2-40B4-BE49-F238E27FC236}">
                <a16:creationId xmlns:a16="http://schemas.microsoft.com/office/drawing/2014/main" id="{6095096D-BD57-857D-BD74-532B829E9A8B}"/>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261809371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B68F-F67D-BE6E-ABA3-8AC6ACCA3BDD}"/>
              </a:ext>
            </a:extLst>
          </p:cNvPr>
          <p:cNvSpPr>
            <a:spLocks noGrp="1"/>
          </p:cNvSpPr>
          <p:nvPr>
            <p:ph type="title" hasCustomPrompt="1"/>
          </p:nvPr>
        </p:nvSpPr>
        <p:spPr/>
        <p:txBody>
          <a:bodyPr/>
          <a:lstStyle/>
          <a:p>
            <a:r>
              <a:rPr lang="en-US"/>
              <a:t>Click to add title</a:t>
            </a:r>
            <a:endParaRPr lang="en-CA"/>
          </a:p>
        </p:txBody>
      </p:sp>
      <p:sp>
        <p:nvSpPr>
          <p:cNvPr id="3" name="Content Placeholder 2">
            <a:extLst>
              <a:ext uri="{FF2B5EF4-FFF2-40B4-BE49-F238E27FC236}">
                <a16:creationId xmlns:a16="http://schemas.microsoft.com/office/drawing/2014/main" id="{6636CF93-8401-D54B-E7B0-7B9745126422}"/>
              </a:ext>
            </a:extLst>
          </p:cNvPr>
          <p:cNvSpPr>
            <a:spLocks noGrp="1"/>
          </p:cNvSpPr>
          <p:nvPr>
            <p:ph idx="1"/>
          </p:nvPr>
        </p:nvSpPr>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21334592-FEA0-B4DF-94F3-A611BE2405FE}"/>
              </a:ext>
            </a:extLst>
          </p:cNvPr>
          <p:cNvCxnSpPr/>
          <p:nvPr userDrawn="1"/>
        </p:nvCxnSpPr>
        <p:spPr>
          <a:xfrm>
            <a:off x="342900" y="6176963"/>
            <a:ext cx="115062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E9515043-6C8E-4123-01C1-35E166466BC9}"/>
              </a:ext>
            </a:extLst>
          </p:cNvPr>
          <p:cNvSpPr>
            <a:spLocks noGrp="1"/>
          </p:cNvSpPr>
          <p:nvPr>
            <p:ph type="sldNum" sz="quarter" idx="11"/>
          </p:nvPr>
        </p:nvSpPr>
        <p:spPr/>
        <p:txBody>
          <a:bodyPr/>
          <a:lstStyle/>
          <a:p>
            <a:fld id="{FCA2546C-93C4-4FD3-9D03-944EFC6C361F}" type="slidenum">
              <a:rPr lang="en-CA" smtClean="0"/>
              <a:pPr/>
              <a:t>‹#›</a:t>
            </a:fld>
            <a:endParaRPr lang="en-CA"/>
          </a:p>
        </p:txBody>
      </p:sp>
      <p:sp>
        <p:nvSpPr>
          <p:cNvPr id="16" name="Text Placeholder 12">
            <a:extLst>
              <a:ext uri="{FF2B5EF4-FFF2-40B4-BE49-F238E27FC236}">
                <a16:creationId xmlns:a16="http://schemas.microsoft.com/office/drawing/2014/main" id="{AFEB64CD-9E4B-B46F-D68F-3DC2E15890F6}"/>
              </a:ext>
            </a:extLst>
          </p:cNvPr>
          <p:cNvSpPr>
            <a:spLocks noGrp="1"/>
          </p:cNvSpPr>
          <p:nvPr>
            <p:ph type="body" sz="quarter" idx="12" hasCustomPrompt="1"/>
          </p:nvPr>
        </p:nvSpPr>
        <p:spPr>
          <a:xfrm>
            <a:off x="3034951"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Section</a:t>
            </a:r>
            <a:endParaRPr lang="en-CA"/>
          </a:p>
        </p:txBody>
      </p:sp>
      <p:sp>
        <p:nvSpPr>
          <p:cNvPr id="17" name="Text Placeholder 12">
            <a:extLst>
              <a:ext uri="{FF2B5EF4-FFF2-40B4-BE49-F238E27FC236}">
                <a16:creationId xmlns:a16="http://schemas.microsoft.com/office/drawing/2014/main" id="{9BB62974-E62D-7B41-52F7-7593F9E41D69}"/>
              </a:ext>
            </a:extLst>
          </p:cNvPr>
          <p:cNvSpPr>
            <a:spLocks noGrp="1"/>
          </p:cNvSpPr>
          <p:nvPr>
            <p:ph type="body" sz="quarter" idx="13" hasCustomPrompt="1"/>
          </p:nvPr>
        </p:nvSpPr>
        <p:spPr>
          <a:xfrm>
            <a:off x="7309897" y="6356350"/>
            <a:ext cx="1828451" cy="365125"/>
          </a:xfrm>
        </p:spPr>
        <p:txBody>
          <a:bodyPr anchor="ctr">
            <a:normAutofit/>
          </a:bodyPr>
          <a:lstStyle>
            <a:lvl1pPr marL="0" indent="0" algn="ctr">
              <a:buNone/>
              <a:defRPr sz="1050">
                <a:solidFill>
                  <a:schemeClr val="bg1">
                    <a:lumMod val="50000"/>
                  </a:schemeClr>
                </a:solidFill>
              </a:defRPr>
            </a:lvl1pPr>
          </a:lstStyle>
          <a:p>
            <a:pPr lvl="0"/>
            <a:r>
              <a:rPr lang="en-US"/>
              <a:t>Private &amp; Confidential</a:t>
            </a:r>
            <a:endParaRPr lang="en-CA"/>
          </a:p>
        </p:txBody>
      </p:sp>
      <p:sp>
        <p:nvSpPr>
          <p:cNvPr id="18" name="Text Placeholder 21">
            <a:extLst>
              <a:ext uri="{FF2B5EF4-FFF2-40B4-BE49-F238E27FC236}">
                <a16:creationId xmlns:a16="http://schemas.microsoft.com/office/drawing/2014/main" id="{195566A1-ED41-56C1-028C-A4DCDCE77032}"/>
              </a:ext>
            </a:extLst>
          </p:cNvPr>
          <p:cNvSpPr>
            <a:spLocks noGrp="1"/>
          </p:cNvSpPr>
          <p:nvPr>
            <p:ph type="body" sz="quarter" idx="15" hasCustomPrompt="1"/>
          </p:nvPr>
        </p:nvSpPr>
        <p:spPr>
          <a:xfrm>
            <a:off x="605029" y="6356350"/>
            <a:ext cx="1844675" cy="365125"/>
          </a:xfrm>
        </p:spPr>
        <p:txBody>
          <a:bodyPr anchor="ctr">
            <a:normAutofit/>
          </a:bodyPr>
          <a:lstStyle>
            <a:lvl1pPr marL="0" indent="0">
              <a:buNone/>
              <a:defRPr sz="1050">
                <a:solidFill>
                  <a:schemeClr val="bg1">
                    <a:lumMod val="50000"/>
                  </a:schemeClr>
                </a:solidFill>
              </a:defRPr>
            </a:lvl1pPr>
          </a:lstStyle>
          <a:p>
            <a:pPr lvl="0"/>
            <a:r>
              <a:rPr lang="en-US"/>
              <a:t>Project title</a:t>
            </a:r>
            <a:endParaRPr lang="en-CA"/>
          </a:p>
        </p:txBody>
      </p:sp>
    </p:spTree>
    <p:extLst>
      <p:ext uri="{BB962C8B-B14F-4D97-AF65-F5344CB8AC3E}">
        <p14:creationId xmlns:p14="http://schemas.microsoft.com/office/powerpoint/2010/main" val="125291736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theme" Target="../theme/theme4.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theme" Target="../theme/theme5.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theme" Target="../theme/theme6.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5901" y="563333"/>
            <a:ext cx="4302400" cy="1143200"/>
          </a:xfrm>
          <a:prstGeom prst="rect">
            <a:avLst/>
          </a:prstGeom>
          <a:noFill/>
          <a:ln>
            <a:noFill/>
          </a:ln>
        </p:spPr>
        <p:txBody>
          <a:bodyPr spcFirstLastPara="1" wrap="square" lIns="91425" tIns="91425" rIns="91425" bIns="91425" anchor="t" anchorCtr="0"/>
          <a:lstStyle>
            <a:lvl1pPr lvl="0">
              <a:spcBef>
                <a:spcPts val="0"/>
              </a:spcBef>
              <a:spcAft>
                <a:spcPts val="0"/>
              </a:spcAft>
              <a:buSzPts val="2600"/>
              <a:buFont typeface="Titillium Web"/>
              <a:buNone/>
              <a:defRPr sz="2600" b="1">
                <a:latin typeface="Titillium Web"/>
                <a:ea typeface="Titillium Web"/>
                <a:cs typeface="Titillium Web"/>
                <a:sym typeface="Titillium Web"/>
              </a:defRPr>
            </a:lvl1pPr>
            <a:lvl2pPr lvl="1">
              <a:spcBef>
                <a:spcPts val="0"/>
              </a:spcBef>
              <a:spcAft>
                <a:spcPts val="0"/>
              </a:spcAft>
              <a:buSzPts val="2600"/>
              <a:buFont typeface="Titillium Web"/>
              <a:buNone/>
              <a:defRPr sz="2600" b="1">
                <a:latin typeface="Titillium Web"/>
                <a:ea typeface="Titillium Web"/>
                <a:cs typeface="Titillium Web"/>
                <a:sym typeface="Titillium Web"/>
              </a:defRPr>
            </a:lvl2pPr>
            <a:lvl3pPr lvl="2">
              <a:spcBef>
                <a:spcPts val="0"/>
              </a:spcBef>
              <a:spcAft>
                <a:spcPts val="0"/>
              </a:spcAft>
              <a:buSzPts val="2600"/>
              <a:buFont typeface="Titillium Web"/>
              <a:buNone/>
              <a:defRPr sz="2600" b="1">
                <a:latin typeface="Titillium Web"/>
                <a:ea typeface="Titillium Web"/>
                <a:cs typeface="Titillium Web"/>
                <a:sym typeface="Titillium Web"/>
              </a:defRPr>
            </a:lvl3pPr>
            <a:lvl4pPr lvl="3">
              <a:spcBef>
                <a:spcPts val="0"/>
              </a:spcBef>
              <a:spcAft>
                <a:spcPts val="0"/>
              </a:spcAft>
              <a:buSzPts val="2600"/>
              <a:buFont typeface="Titillium Web"/>
              <a:buNone/>
              <a:defRPr sz="2600" b="1">
                <a:latin typeface="Titillium Web"/>
                <a:ea typeface="Titillium Web"/>
                <a:cs typeface="Titillium Web"/>
                <a:sym typeface="Titillium Web"/>
              </a:defRPr>
            </a:lvl4pPr>
            <a:lvl5pPr lvl="4">
              <a:spcBef>
                <a:spcPts val="0"/>
              </a:spcBef>
              <a:spcAft>
                <a:spcPts val="0"/>
              </a:spcAft>
              <a:buSzPts val="2600"/>
              <a:buFont typeface="Titillium Web"/>
              <a:buNone/>
              <a:defRPr sz="2600" b="1">
                <a:latin typeface="Titillium Web"/>
                <a:ea typeface="Titillium Web"/>
                <a:cs typeface="Titillium Web"/>
                <a:sym typeface="Titillium Web"/>
              </a:defRPr>
            </a:lvl5pPr>
            <a:lvl6pPr lvl="5">
              <a:spcBef>
                <a:spcPts val="0"/>
              </a:spcBef>
              <a:spcAft>
                <a:spcPts val="0"/>
              </a:spcAft>
              <a:buSzPts val="2600"/>
              <a:buFont typeface="Titillium Web"/>
              <a:buNone/>
              <a:defRPr sz="2600" b="1">
                <a:latin typeface="Titillium Web"/>
                <a:ea typeface="Titillium Web"/>
                <a:cs typeface="Titillium Web"/>
                <a:sym typeface="Titillium Web"/>
              </a:defRPr>
            </a:lvl6pPr>
            <a:lvl7pPr lvl="6">
              <a:spcBef>
                <a:spcPts val="0"/>
              </a:spcBef>
              <a:spcAft>
                <a:spcPts val="0"/>
              </a:spcAft>
              <a:buSzPts val="2600"/>
              <a:buFont typeface="Titillium Web"/>
              <a:buNone/>
              <a:defRPr sz="2600" b="1">
                <a:latin typeface="Titillium Web"/>
                <a:ea typeface="Titillium Web"/>
                <a:cs typeface="Titillium Web"/>
                <a:sym typeface="Titillium Web"/>
              </a:defRPr>
            </a:lvl7pPr>
            <a:lvl8pPr lvl="7">
              <a:spcBef>
                <a:spcPts val="0"/>
              </a:spcBef>
              <a:spcAft>
                <a:spcPts val="0"/>
              </a:spcAft>
              <a:buSzPts val="2600"/>
              <a:buFont typeface="Titillium Web"/>
              <a:buNone/>
              <a:defRPr sz="2600" b="1">
                <a:latin typeface="Titillium Web"/>
                <a:ea typeface="Titillium Web"/>
                <a:cs typeface="Titillium Web"/>
                <a:sym typeface="Titillium Web"/>
              </a:defRPr>
            </a:lvl8pPr>
            <a:lvl9pPr lvl="8">
              <a:spcBef>
                <a:spcPts val="0"/>
              </a:spcBef>
              <a:spcAft>
                <a:spcPts val="0"/>
              </a:spcAft>
              <a:buSzPts val="2600"/>
              <a:buFont typeface="Titillium Web"/>
              <a:buNone/>
              <a:defRPr sz="2600" b="1">
                <a:latin typeface="Titillium Web"/>
                <a:ea typeface="Titillium Web"/>
                <a:cs typeface="Titillium Web"/>
                <a:sym typeface="Titillium Web"/>
              </a:defRPr>
            </a:lvl9pPr>
          </a:lstStyle>
          <a:p>
            <a:endParaRPr/>
          </a:p>
        </p:txBody>
      </p:sp>
      <p:sp>
        <p:nvSpPr>
          <p:cNvPr id="7" name="Shape 7"/>
          <p:cNvSpPr txBox="1">
            <a:spLocks noGrp="1"/>
          </p:cNvSpPr>
          <p:nvPr>
            <p:ph type="body" idx="1"/>
          </p:nvPr>
        </p:nvSpPr>
        <p:spPr>
          <a:xfrm>
            <a:off x="965064" y="2115100"/>
            <a:ext cx="8122800" cy="41980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a:p>
        </p:txBody>
      </p:sp>
      <p:sp>
        <p:nvSpPr>
          <p:cNvPr id="8" name="Slide Number Placeholder 5"/>
          <p:cNvSpPr>
            <a:spLocks noGrp="1"/>
          </p:cNvSpPr>
          <p:nvPr>
            <p:ph type="sldNum" sz="quarter" idx="4"/>
          </p:nvPr>
        </p:nvSpPr>
        <p:spPr>
          <a:xfrm>
            <a:off x="9296400" y="203216"/>
            <a:ext cx="2743200" cy="365125"/>
          </a:xfrm>
          <a:prstGeom prst="rect">
            <a:avLst/>
          </a:prstGeom>
        </p:spPr>
        <p:txBody>
          <a:bodyPr/>
          <a:lstStyle>
            <a:lvl1pPr algn="r">
              <a:defRPr sz="1200">
                <a:solidFill>
                  <a:schemeClr val="bg1">
                    <a:lumMod val="50000"/>
                  </a:schemeClr>
                </a:solidFill>
                <a:latin typeface="+mj-lt"/>
              </a:defRPr>
            </a:lvl1pPr>
          </a:lstStyle>
          <a:p>
            <a:fld id="{84B1DAE6-768C-4AB5-9592-A164228EF5AA}" type="slidenum">
              <a:rPr lang="en-US" smtClean="0"/>
              <a:pPr/>
              <a:t>‹#›</a:t>
            </a:fld>
            <a:endParaRPr lang="en-US"/>
          </a:p>
        </p:txBody>
      </p:sp>
    </p:spTree>
    <p:extLst>
      <p:ext uri="{BB962C8B-B14F-4D97-AF65-F5344CB8AC3E}">
        <p14:creationId xmlns:p14="http://schemas.microsoft.com/office/powerpoint/2010/main" val="2740776351"/>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66" r:id="rId3"/>
    <p:sldLayoutId id="2147483767" r:id="rId4"/>
    <p:sldLayoutId id="2147483768" r:id="rId5"/>
    <p:sldLayoutId id="2147483769" r:id="rId6"/>
    <p:sldLayoutId id="2147483770" r:id="rId7"/>
    <p:sldLayoutId id="2147483702"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71" r:id="rId23"/>
    <p:sldLayoutId id="2147483708" r:id="rId24"/>
    <p:sldLayoutId id="2147483709" r:id="rId25"/>
    <p:sldLayoutId id="2147483710" r:id="rId26"/>
    <p:sldLayoutId id="2147483711" r:id="rId27"/>
    <p:sldLayoutId id="2147483712" r:id="rId28"/>
    <p:sldLayoutId id="2147483741" r:id="rId29"/>
    <p:sldLayoutId id="2147483742" r:id="rId30"/>
    <p:sldLayoutId id="2147483743" r:id="rId31"/>
    <p:sldLayoutId id="2147483744" r:id="rId32"/>
    <p:sldLayoutId id="2147483706" r:id="rId33"/>
    <p:sldLayoutId id="2147483713" r:id="rId34"/>
    <p:sldLayoutId id="2147483714" r:id="rId35"/>
    <p:sldLayoutId id="2147483844" r:id="rId36"/>
    <p:sldLayoutId id="2147483843" r:id="rId37"/>
    <p:sldLayoutId id="2147483897" r:id="rId38"/>
    <p:sldLayoutId id="2147483898" r:id="rId39"/>
  </p:sldLayoutIdLst>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E61E26"/>
        </a:buClr>
        <a:buFont typeface="Arial"/>
        <a:defRPr sz="1867"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28E2EA-202F-43A0-9543-1AA176293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D71650-F640-4662-8DED-DC1C1A62A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45BB-D026-4822-A5EE-8820F9B2C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E2FF9-AC0C-47C8-8B93-66A980955CF7}" type="datetimeFigureOut">
              <a:rPr lang="en-US" smtClean="0"/>
              <a:t>6/10/24</a:t>
            </a:fld>
            <a:endParaRPr lang="en-US"/>
          </a:p>
        </p:txBody>
      </p:sp>
      <p:sp>
        <p:nvSpPr>
          <p:cNvPr id="5" name="Footer Placeholder 4">
            <a:extLst>
              <a:ext uri="{FF2B5EF4-FFF2-40B4-BE49-F238E27FC236}">
                <a16:creationId xmlns:a16="http://schemas.microsoft.com/office/drawing/2014/main" id="{C99C4D22-B57D-4B61-86CA-D6BB6252B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19D0FC-651A-4690-89FC-08D3ADC27A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426A0-CD9E-47AB-8CA4-D57C7E56216C}" type="slidenum">
              <a:rPr lang="en-US" smtClean="0"/>
              <a:t>‹#›</a:t>
            </a:fld>
            <a:endParaRPr lang="en-US"/>
          </a:p>
        </p:txBody>
      </p:sp>
    </p:spTree>
    <p:extLst>
      <p:ext uri="{BB962C8B-B14F-4D97-AF65-F5344CB8AC3E}">
        <p14:creationId xmlns:p14="http://schemas.microsoft.com/office/powerpoint/2010/main" val="28346831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25540" y="563563"/>
            <a:ext cx="4302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7" name="Shape 7"/>
          <p:cNvSpPr txBox="1">
            <a:spLocks noGrp="1"/>
          </p:cNvSpPr>
          <p:nvPr>
            <p:ph type="body" idx="1"/>
          </p:nvPr>
        </p:nvSpPr>
        <p:spPr bwMode="auto">
          <a:xfrm>
            <a:off x="965201" y="2114550"/>
            <a:ext cx="8123238"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3030793686"/>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E61E26"/>
        </a:buClr>
        <a:buFont typeface="Arial" panose="020B0604020202020204" pitchFamily="34" charset="0"/>
        <a:defRPr>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7057827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00E10-7A8C-45BC-F0CC-08C77B70F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2D3CB07-DF3A-5FDB-F94E-B5BA9C3F4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Icon&#10;&#10;Description automatically generated">
            <a:extLst>
              <a:ext uri="{FF2B5EF4-FFF2-40B4-BE49-F238E27FC236}">
                <a16:creationId xmlns:a16="http://schemas.microsoft.com/office/drawing/2014/main" id="{81021C0A-7167-256A-DC51-2DD64865D16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476923" y="6359420"/>
            <a:ext cx="1235413" cy="335593"/>
          </a:xfrm>
          <a:prstGeom prst="rect">
            <a:avLst/>
          </a:prstGeom>
        </p:spPr>
      </p:pic>
      <p:sp>
        <p:nvSpPr>
          <p:cNvPr id="18" name="Slide Number Placeholder 5">
            <a:extLst>
              <a:ext uri="{FF2B5EF4-FFF2-40B4-BE49-F238E27FC236}">
                <a16:creationId xmlns:a16="http://schemas.microsoft.com/office/drawing/2014/main" id="{078A49AE-AFC2-B93B-7C96-6891E4502E50}"/>
              </a:ext>
            </a:extLst>
          </p:cNvPr>
          <p:cNvSpPr>
            <a:spLocks noGrp="1"/>
          </p:cNvSpPr>
          <p:nvPr>
            <p:ph type="sldNum" sz="quarter" idx="4"/>
          </p:nvPr>
        </p:nvSpPr>
        <p:spPr>
          <a:xfrm>
            <a:off x="9756950" y="6356350"/>
            <a:ext cx="1828800" cy="365125"/>
          </a:xfrm>
          <a:prstGeom prst="rect">
            <a:avLst/>
          </a:prstGeom>
        </p:spPr>
        <p:txBody>
          <a:bodyPr vert="horz" lIns="91440" tIns="45720" rIns="91440" bIns="45720" rtlCol="0" anchor="ctr"/>
          <a:lstStyle>
            <a:lvl1pPr algn="r">
              <a:defRPr sz="1050">
                <a:solidFill>
                  <a:schemeClr val="tx1">
                    <a:tint val="75000"/>
                  </a:schemeClr>
                </a:solidFill>
                <a:latin typeface="Red Hat Display ExtraBold" panose="02010303040201060303" pitchFamily="2" charset="0"/>
              </a:defRPr>
            </a:lvl1pPr>
          </a:lstStyle>
          <a:p>
            <a:fld id="{FCA2546C-93C4-4FD3-9D03-944EFC6C361F}" type="slidenum">
              <a:rPr lang="en-CA" smtClean="0"/>
              <a:pPr/>
              <a:t>‹#›</a:t>
            </a:fld>
            <a:endParaRPr lang="en-CA"/>
          </a:p>
        </p:txBody>
      </p:sp>
    </p:spTree>
    <p:extLst>
      <p:ext uri="{BB962C8B-B14F-4D97-AF65-F5344CB8AC3E}">
        <p14:creationId xmlns:p14="http://schemas.microsoft.com/office/powerpoint/2010/main" val="29250956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75" r:id="rId7"/>
    <p:sldLayoutId id="2147483665" r:id="rId8"/>
    <p:sldLayoutId id="2147483650" r:id="rId9"/>
    <p:sldLayoutId id="2147483668" r:id="rId10"/>
    <p:sldLayoutId id="2147483674" r:id="rId11"/>
    <p:sldLayoutId id="2147483669" r:id="rId12"/>
    <p:sldLayoutId id="2147483670" r:id="rId13"/>
    <p:sldLayoutId id="2147483671" r:id="rId14"/>
    <p:sldLayoutId id="2147483672"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 id="2147483676" r:id="rId25"/>
  </p:sldLayoutIdLst>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or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or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or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00E10-7A8C-45BC-F0CC-08C77B70F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2D3CB07-DF3A-5FDB-F94E-B5BA9C3F4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Icon&#10;&#10;Description automatically generated">
            <a:extLst>
              <a:ext uri="{FF2B5EF4-FFF2-40B4-BE49-F238E27FC236}">
                <a16:creationId xmlns:a16="http://schemas.microsoft.com/office/drawing/2014/main" id="{81021C0A-7167-256A-DC51-2DD64865D16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5476923" y="6359420"/>
            <a:ext cx="1235413" cy="335593"/>
          </a:xfrm>
          <a:prstGeom prst="rect">
            <a:avLst/>
          </a:prstGeom>
        </p:spPr>
      </p:pic>
      <p:sp>
        <p:nvSpPr>
          <p:cNvPr id="18" name="Slide Number Placeholder 5">
            <a:extLst>
              <a:ext uri="{FF2B5EF4-FFF2-40B4-BE49-F238E27FC236}">
                <a16:creationId xmlns:a16="http://schemas.microsoft.com/office/drawing/2014/main" id="{078A49AE-AFC2-B93B-7C96-6891E4502E50}"/>
              </a:ext>
            </a:extLst>
          </p:cNvPr>
          <p:cNvSpPr>
            <a:spLocks noGrp="1"/>
          </p:cNvSpPr>
          <p:nvPr>
            <p:ph type="sldNum" sz="quarter" idx="4"/>
          </p:nvPr>
        </p:nvSpPr>
        <p:spPr>
          <a:xfrm>
            <a:off x="9756950" y="6356350"/>
            <a:ext cx="1828800" cy="365125"/>
          </a:xfrm>
          <a:prstGeom prst="rect">
            <a:avLst/>
          </a:prstGeom>
        </p:spPr>
        <p:txBody>
          <a:bodyPr vert="horz" lIns="91440" tIns="45720" rIns="91440" bIns="45720" rtlCol="0" anchor="ctr"/>
          <a:lstStyle>
            <a:lvl1pPr algn="r">
              <a:defRPr sz="1050">
                <a:solidFill>
                  <a:schemeClr val="tx1">
                    <a:tint val="75000"/>
                  </a:schemeClr>
                </a:solidFill>
                <a:latin typeface="Red Hat Display" panose="02010303040201060303" pitchFamily="2" charset="0"/>
              </a:defRPr>
            </a:lvl1pPr>
          </a:lstStyle>
          <a:p>
            <a:fld id="{FCA2546C-93C4-4FD3-9D03-944EFC6C361F}" type="slidenum">
              <a:rPr lang="en-CA" smtClean="0"/>
              <a:pPr/>
              <a:t>‹#›</a:t>
            </a:fld>
            <a:endParaRPr lang="en-CA"/>
          </a:p>
        </p:txBody>
      </p:sp>
    </p:spTree>
    <p:extLst>
      <p:ext uri="{BB962C8B-B14F-4D97-AF65-F5344CB8AC3E}">
        <p14:creationId xmlns:p14="http://schemas.microsoft.com/office/powerpoint/2010/main" val="226526511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Lst>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Red Hat Display ExtraBold" panose="02010303040201060303" pitchFamily="2" charset="0"/>
          <a:ea typeface="Red Hat Display ExtraBold" panose="02010303040201060303" pitchFamily="2" charset="0"/>
          <a:cs typeface="Red Hat Display ExtraBold" panose="02010303040201060303"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Lor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or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or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96.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png"/><Relationship Id="rId7" Type="http://schemas.openxmlformats.org/officeDocument/2006/relationships/hyperlink" Target="https://vghosal.blogspot.com/2018/02/top-10-health-tips-for-women.html" TargetMode="External"/><Relationship Id="rId2" Type="http://schemas.openxmlformats.org/officeDocument/2006/relationships/notesSlide" Target="../notesSlides/notesSlide9.xml"/><Relationship Id="rId1" Type="http://schemas.openxmlformats.org/officeDocument/2006/relationships/slideLayout" Target="../slideLayouts/slideLayout76.xml"/><Relationship Id="rId6" Type="http://schemas.openxmlformats.org/officeDocument/2006/relationships/image" Target="../media/image53.jpg"/><Relationship Id="rId11" Type="http://schemas.openxmlformats.org/officeDocument/2006/relationships/hyperlink" Target="https://bommbom.tistory.com/entry/%EB%9E%9C%EB%8D%A4-%ED%8F%AC%EB%A0%88%EC%8A%A4%ED%8A%B8Random-Forest-%EC%9E%A5%EB%8B%A8%EC%A0%90-%ED%8A%B9%EC%84%B1-%EC%A4%91%EC%9A%94%EB%8F%84" TargetMode="External"/><Relationship Id="rId5" Type="http://schemas.openxmlformats.org/officeDocument/2006/relationships/hyperlink" Target="https://www.wired.it/scienza/medicina/2021/02/23/telemedicina-terapie-verticali/" TargetMode="External"/><Relationship Id="rId10" Type="http://schemas.openxmlformats.org/officeDocument/2006/relationships/image" Target="../media/image55.png"/><Relationship Id="rId4" Type="http://schemas.openxmlformats.org/officeDocument/2006/relationships/image" Target="../media/image52.jpeg"/><Relationship Id="rId9" Type="http://schemas.openxmlformats.org/officeDocument/2006/relationships/hyperlink" Target="https://technofaq.org/posts/2020/08/tips-for-developing-effective-healthcare-team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technofaq.org/posts/2020/08/tips-for-developing-effective-healthcare-teams/" TargetMode="External"/><Relationship Id="rId13" Type="http://schemas.openxmlformats.org/officeDocument/2006/relationships/image" Target="../media/image57.jpeg"/><Relationship Id="rId3" Type="http://schemas.openxmlformats.org/officeDocument/2006/relationships/image" Target="../media/image56.jpeg"/><Relationship Id="rId7" Type="http://schemas.openxmlformats.org/officeDocument/2006/relationships/image" Target="../media/image54.jpeg"/><Relationship Id="rId12" Type="http://schemas.openxmlformats.org/officeDocument/2006/relationships/hyperlink" Target="https://www.wired.it/scienza/medicina/2021/02/23/telemedicina-terapie-verticali/" TargetMode="External"/><Relationship Id="rId2" Type="http://schemas.openxmlformats.org/officeDocument/2006/relationships/notesSlide" Target="../notesSlides/notesSlide10.xml"/><Relationship Id="rId1" Type="http://schemas.openxmlformats.org/officeDocument/2006/relationships/slideLayout" Target="../slideLayouts/slideLayout76.xml"/><Relationship Id="rId6" Type="http://schemas.openxmlformats.org/officeDocument/2006/relationships/hyperlink" Target="https://vghosal.blogspot.com/2018/02/top-10-health-tips-for-women.html" TargetMode="External"/><Relationship Id="rId11" Type="http://schemas.openxmlformats.org/officeDocument/2006/relationships/image" Target="../media/image52.jpeg"/><Relationship Id="rId5" Type="http://schemas.openxmlformats.org/officeDocument/2006/relationships/image" Target="../media/image53.jpg"/><Relationship Id="rId10" Type="http://schemas.openxmlformats.org/officeDocument/2006/relationships/hyperlink" Target="https://bommbom.tistory.com/entry/%EB%9E%9C%EB%8D%A4-%ED%8F%AC%EB%A0%88%EC%8A%A4%ED%8A%B8Random-Forest-%EC%9E%A5%EB%8B%A8%EC%A0%90-%ED%8A%B9%EC%84%B1-%EC%A4%91%EC%9A%94%EB%8F%84" TargetMode="External"/><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hyperlink" Target="https://www.publicdomainpictures.net/en/view-image.php?image=164024&amp;picture=doctor-with-table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34.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hyperlink" Target="https://preacherthoughts.blogspot.com/2016/09/intentional-spiritual-friendships.html" TargetMode="External"/><Relationship Id="rId9"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20.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21.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257B-E1A8-124B-ABC6-DCC6123EB8D2}"/>
              </a:ext>
            </a:extLst>
          </p:cNvPr>
          <p:cNvSpPr>
            <a:spLocks noGrp="1"/>
          </p:cNvSpPr>
          <p:nvPr>
            <p:ph type="ctrTitle"/>
          </p:nvPr>
        </p:nvSpPr>
        <p:spPr/>
        <p:txBody>
          <a:bodyPr/>
          <a:lstStyle/>
          <a:p>
            <a:r>
              <a:rPr lang="en-CA" dirty="0">
                <a:latin typeface="Red Hat Display ExtraBold"/>
              </a:rPr>
              <a:t>Crohn’s and Colitis Canada</a:t>
            </a:r>
            <a:endParaRPr lang="en-US" dirty="0"/>
          </a:p>
        </p:txBody>
      </p:sp>
      <p:sp>
        <p:nvSpPr>
          <p:cNvPr id="3" name="Subtitle 2">
            <a:extLst>
              <a:ext uri="{FF2B5EF4-FFF2-40B4-BE49-F238E27FC236}">
                <a16:creationId xmlns:a16="http://schemas.microsoft.com/office/drawing/2014/main" id="{73AD5071-5600-1D66-72EB-956563F559C6}"/>
              </a:ext>
            </a:extLst>
          </p:cNvPr>
          <p:cNvSpPr>
            <a:spLocks noGrp="1"/>
          </p:cNvSpPr>
          <p:nvPr>
            <p:ph type="subTitle" idx="1"/>
          </p:nvPr>
        </p:nvSpPr>
        <p:spPr/>
        <p:txBody>
          <a:bodyPr vert="horz" lIns="91440" tIns="45720" rIns="91440" bIns="45720" rtlCol="0" anchor="t">
            <a:normAutofit/>
          </a:bodyPr>
          <a:lstStyle/>
          <a:p>
            <a:r>
              <a:rPr lang="en-CA" dirty="0">
                <a:latin typeface="Red Hat Display SemiBold"/>
              </a:rPr>
              <a:t>IFCC Presentation</a:t>
            </a:r>
          </a:p>
          <a:p>
            <a:r>
              <a:rPr lang="en-CA" dirty="0">
                <a:latin typeface="Red Hat Display SemiBold"/>
              </a:rPr>
              <a:t>May 2024</a:t>
            </a:r>
            <a:endParaRPr lang="en-CA" dirty="0"/>
          </a:p>
        </p:txBody>
      </p:sp>
      <p:sp>
        <p:nvSpPr>
          <p:cNvPr id="4" name="Text Placeholder 3">
            <a:extLst>
              <a:ext uri="{FF2B5EF4-FFF2-40B4-BE49-F238E27FC236}">
                <a16:creationId xmlns:a16="http://schemas.microsoft.com/office/drawing/2014/main" id="{DDFA5E7B-FCFF-F6CC-978B-CFDBEACA571F}"/>
              </a:ext>
            </a:extLst>
          </p:cNvPr>
          <p:cNvSpPr>
            <a:spLocks noGrp="1"/>
          </p:cNvSpPr>
          <p:nvPr>
            <p:ph type="body" sz="quarter" idx="4294967295"/>
          </p:nvPr>
        </p:nvSpPr>
        <p:spPr>
          <a:xfrm>
            <a:off x="3034951" y="6356350"/>
            <a:ext cx="1828451" cy="365125"/>
          </a:xfrm>
        </p:spPr>
        <p:txBody>
          <a:bodyPr/>
          <a:lstStyle/>
          <a:p>
            <a:endParaRPr lang="en-CA"/>
          </a:p>
        </p:txBody>
      </p:sp>
      <p:sp>
        <p:nvSpPr>
          <p:cNvPr id="5" name="Text Placeholder 4">
            <a:extLst>
              <a:ext uri="{FF2B5EF4-FFF2-40B4-BE49-F238E27FC236}">
                <a16:creationId xmlns:a16="http://schemas.microsoft.com/office/drawing/2014/main" id="{E3723BC8-B54C-B648-950B-DBE920E52FB7}"/>
              </a:ext>
            </a:extLst>
          </p:cNvPr>
          <p:cNvSpPr>
            <a:spLocks noGrp="1"/>
          </p:cNvSpPr>
          <p:nvPr>
            <p:ph type="body" sz="quarter" idx="4294967295"/>
          </p:nvPr>
        </p:nvSpPr>
        <p:spPr>
          <a:xfrm>
            <a:off x="7309897" y="6356350"/>
            <a:ext cx="1828451" cy="365125"/>
          </a:xfrm>
        </p:spPr>
        <p:txBody>
          <a:bodyPr/>
          <a:lstStyle/>
          <a:p>
            <a:endParaRPr lang="en-CA"/>
          </a:p>
        </p:txBody>
      </p:sp>
      <p:sp>
        <p:nvSpPr>
          <p:cNvPr id="6" name="Slide Number Placeholder 5">
            <a:extLst>
              <a:ext uri="{FF2B5EF4-FFF2-40B4-BE49-F238E27FC236}">
                <a16:creationId xmlns:a16="http://schemas.microsoft.com/office/drawing/2014/main" id="{A28DD2FC-C36D-7680-5786-7B505F86AF1B}"/>
              </a:ext>
            </a:extLst>
          </p:cNvPr>
          <p:cNvSpPr>
            <a:spLocks noGrp="1"/>
          </p:cNvSpPr>
          <p:nvPr>
            <p:ph type="sldNum" sz="quarter" idx="14"/>
          </p:nvPr>
        </p:nvSpPr>
        <p:spPr>
          <a:xfrm>
            <a:off x="9756950" y="6356350"/>
            <a:ext cx="1828800" cy="365125"/>
          </a:xfrm>
        </p:spPr>
        <p:txBody>
          <a:bodyPr/>
          <a:lstStyle/>
          <a:p>
            <a:fld id="{FCA2546C-93C4-4FD3-9D03-944EFC6C361F}" type="slidenum">
              <a:rPr lang="en-CA" smtClean="0"/>
              <a:t>1</a:t>
            </a:fld>
            <a:endParaRPr lang="en-CA"/>
          </a:p>
        </p:txBody>
      </p:sp>
      <p:sp>
        <p:nvSpPr>
          <p:cNvPr id="7" name="Text Placeholder 6">
            <a:extLst>
              <a:ext uri="{FF2B5EF4-FFF2-40B4-BE49-F238E27FC236}">
                <a16:creationId xmlns:a16="http://schemas.microsoft.com/office/drawing/2014/main" id="{111F2533-F671-A2D2-F19F-27390F8120F6}"/>
              </a:ext>
            </a:extLst>
          </p:cNvPr>
          <p:cNvSpPr>
            <a:spLocks noGrp="1"/>
          </p:cNvSpPr>
          <p:nvPr>
            <p:ph type="body" sz="quarter" idx="4294967295"/>
          </p:nvPr>
        </p:nvSpPr>
        <p:spPr>
          <a:xfrm>
            <a:off x="605029" y="6356350"/>
            <a:ext cx="1844675" cy="365125"/>
          </a:xfrm>
        </p:spPr>
        <p:txBody>
          <a:bodyPr/>
          <a:lstStyle/>
          <a:p>
            <a:endParaRPr lang="en-CA"/>
          </a:p>
        </p:txBody>
      </p:sp>
    </p:spTree>
    <p:extLst>
      <p:ext uri="{BB962C8B-B14F-4D97-AF65-F5344CB8AC3E}">
        <p14:creationId xmlns:p14="http://schemas.microsoft.com/office/powerpoint/2010/main" val="133068241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2D23-BC29-DD56-F30F-80483688F811}"/>
              </a:ext>
            </a:extLst>
          </p:cNvPr>
          <p:cNvSpPr>
            <a:spLocks noGrp="1"/>
          </p:cNvSpPr>
          <p:nvPr>
            <p:ph type="ctrTitle"/>
          </p:nvPr>
        </p:nvSpPr>
        <p:spPr/>
        <p:txBody>
          <a:bodyPr>
            <a:normAutofit fontScale="90000"/>
          </a:bodyPr>
          <a:lstStyle/>
          <a:p>
            <a:r>
              <a:rPr lang="en-US"/>
              <a:t>How is Crohn’s and Colitis Canada Addressing these Gaps?</a:t>
            </a:r>
          </a:p>
        </p:txBody>
      </p:sp>
      <p:sp>
        <p:nvSpPr>
          <p:cNvPr id="3" name="Subtitle 2">
            <a:extLst>
              <a:ext uri="{FF2B5EF4-FFF2-40B4-BE49-F238E27FC236}">
                <a16:creationId xmlns:a16="http://schemas.microsoft.com/office/drawing/2014/main" id="{D91FAD67-98C1-7B0C-BF50-CC22FB2BA730}"/>
              </a:ext>
            </a:extLst>
          </p:cNvPr>
          <p:cNvSpPr>
            <a:spLocks noGrp="1"/>
          </p:cNvSpPr>
          <p:nvPr>
            <p:ph type="subTitle" idx="1"/>
          </p:nvPr>
        </p:nvSpPr>
        <p:spPr/>
        <p:txBody>
          <a:bodyPr/>
          <a:lstStyle/>
          <a:p>
            <a:r>
              <a:rPr lang="en-US"/>
              <a:t>Research, Patient Programs, Advocacy</a:t>
            </a:r>
          </a:p>
        </p:txBody>
      </p:sp>
      <p:sp>
        <p:nvSpPr>
          <p:cNvPr id="4" name="Text Placeholder 3">
            <a:extLst>
              <a:ext uri="{FF2B5EF4-FFF2-40B4-BE49-F238E27FC236}">
                <a16:creationId xmlns:a16="http://schemas.microsoft.com/office/drawing/2014/main" id="{01F4D19A-7780-152B-D347-041247BB68DA}"/>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0FCF7FE4-6D39-5E2F-F7AC-5405F6C972FE}"/>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588C9C34-3CF7-CB15-05FA-8F68D061E4B7}"/>
              </a:ext>
            </a:extLst>
          </p:cNvPr>
          <p:cNvSpPr>
            <a:spLocks noGrp="1"/>
          </p:cNvSpPr>
          <p:nvPr>
            <p:ph type="sldNum" sz="quarter" idx="14"/>
          </p:nvPr>
        </p:nvSpPr>
        <p:spPr/>
        <p:txBody>
          <a:bodyPr/>
          <a:lstStyle/>
          <a:p>
            <a:fld id="{FCA2546C-93C4-4FD3-9D03-944EFC6C361F}" type="slidenum">
              <a:rPr lang="en-CA" smtClean="0"/>
              <a:t>10</a:t>
            </a:fld>
            <a:endParaRPr lang="en-CA"/>
          </a:p>
        </p:txBody>
      </p:sp>
      <p:sp>
        <p:nvSpPr>
          <p:cNvPr id="7" name="Text Placeholder 6">
            <a:extLst>
              <a:ext uri="{FF2B5EF4-FFF2-40B4-BE49-F238E27FC236}">
                <a16:creationId xmlns:a16="http://schemas.microsoft.com/office/drawing/2014/main" id="{768DD2E5-4E6E-A1D6-6CA0-BFC41DDE39E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5843649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E04649-7A55-3AE3-E508-FE2D7D935E77}"/>
              </a:ext>
            </a:extLst>
          </p:cNvPr>
          <p:cNvSpPr>
            <a:spLocks noGrp="1"/>
          </p:cNvSpPr>
          <p:nvPr>
            <p:ph type="title"/>
          </p:nvPr>
        </p:nvSpPr>
        <p:spPr/>
        <p:txBody>
          <a:bodyPr>
            <a:normAutofit/>
          </a:bodyPr>
          <a:lstStyle/>
          <a:p>
            <a:r>
              <a:rPr lang="en-CA" sz="3600">
                <a:latin typeface="Red Hat Display Black"/>
              </a:rPr>
              <a:t>Promoting Access &amp; Care through Centres of Excellence (PACE)</a:t>
            </a:r>
            <a:endParaRPr lang="en-US" sz="3600">
              <a:latin typeface="Red Hat Display Black"/>
            </a:endParaRPr>
          </a:p>
        </p:txBody>
      </p:sp>
      <p:sp>
        <p:nvSpPr>
          <p:cNvPr id="3" name="Content Placeholder 2">
            <a:extLst>
              <a:ext uri="{FF2B5EF4-FFF2-40B4-BE49-F238E27FC236}">
                <a16:creationId xmlns:a16="http://schemas.microsoft.com/office/drawing/2014/main" id="{6CEFF461-57BB-5C62-B110-A8BA6D8F90C3}"/>
              </a:ext>
            </a:extLst>
          </p:cNvPr>
          <p:cNvSpPr>
            <a:spLocks noGrp="1"/>
          </p:cNvSpPr>
          <p:nvPr>
            <p:ph idx="1"/>
          </p:nvPr>
        </p:nvSpPr>
        <p:spPr/>
        <p:txBody>
          <a:bodyPr vert="horz" lIns="91440" tIns="45720" rIns="91440" bIns="45720" rtlCol="0" anchor="t">
            <a:normAutofit/>
          </a:bodyPr>
          <a:lstStyle/>
          <a:p>
            <a:pPr marL="0" indent="0">
              <a:lnSpc>
                <a:spcPct val="110000"/>
              </a:lnSpc>
              <a:spcAft>
                <a:spcPts val="600"/>
              </a:spcAft>
              <a:buNone/>
            </a:pPr>
            <a:endParaRPr lang="en-US" dirty="0"/>
          </a:p>
          <a:p>
            <a:pPr marL="0" indent="0">
              <a:lnSpc>
                <a:spcPct val="110000"/>
              </a:lnSpc>
              <a:spcAft>
                <a:spcPts val="600"/>
              </a:spcAft>
              <a:buNone/>
            </a:pPr>
            <a:r>
              <a:rPr lang="en-US" b="1" dirty="0">
                <a:latin typeface="Lora"/>
              </a:rPr>
              <a:t>Promoting Access &amp; Care through </a:t>
            </a:r>
            <a:r>
              <a:rPr lang="en-US" b="1" dirty="0" err="1">
                <a:latin typeface="Lora"/>
              </a:rPr>
              <a:t>Centres</a:t>
            </a:r>
            <a:r>
              <a:rPr lang="en-US" b="1" dirty="0">
                <a:latin typeface="Lora"/>
              </a:rPr>
              <a:t> of Excellence (PACE)</a:t>
            </a:r>
            <a:r>
              <a:rPr lang="en-US" dirty="0">
                <a:latin typeface="Lora"/>
              </a:rPr>
              <a:t> brings together leading IBD </a:t>
            </a:r>
            <a:r>
              <a:rPr lang="en-US" dirty="0" err="1">
                <a:latin typeface="Lora"/>
              </a:rPr>
              <a:t>Centres</a:t>
            </a:r>
            <a:r>
              <a:rPr lang="en-US" dirty="0">
                <a:latin typeface="Lora"/>
              </a:rPr>
              <a:t> of Excellence to advance best practices and elevate the standard of care for patients with IBD.</a:t>
            </a:r>
          </a:p>
          <a:p>
            <a:pPr marL="0" indent="0">
              <a:lnSpc>
                <a:spcPct val="110000"/>
              </a:lnSpc>
              <a:spcAft>
                <a:spcPts val="600"/>
              </a:spcAft>
              <a:buNone/>
            </a:pPr>
            <a:r>
              <a:rPr lang="en-US" b="1" dirty="0">
                <a:latin typeface="Lora"/>
              </a:rPr>
              <a:t>PACE OBJECTIVES</a:t>
            </a:r>
          </a:p>
          <a:p>
            <a:pPr marL="0" indent="0">
              <a:lnSpc>
                <a:spcPct val="110000"/>
              </a:lnSpc>
              <a:spcAft>
                <a:spcPts val="600"/>
              </a:spcAft>
              <a:buNone/>
            </a:pPr>
            <a:r>
              <a:rPr lang="en-US" b="1" dirty="0">
                <a:solidFill>
                  <a:srgbClr val="C00000"/>
                </a:solidFill>
                <a:latin typeface="Red Hat Display"/>
                <a:ea typeface="Red Hat Display" panose="02010303040201060303" pitchFamily="2" charset="0"/>
                <a:cs typeface="Red Hat Display" panose="02010303040201060303" pitchFamily="2" charset="0"/>
              </a:rPr>
              <a:t>01</a:t>
            </a:r>
            <a:r>
              <a:rPr lang="en-US" dirty="0">
                <a:latin typeface="Lora"/>
              </a:rPr>
              <a:t>    Address gaps in care</a:t>
            </a:r>
          </a:p>
          <a:p>
            <a:pPr marL="0" indent="0">
              <a:lnSpc>
                <a:spcPct val="110000"/>
              </a:lnSpc>
              <a:spcAft>
                <a:spcPts val="600"/>
              </a:spcAft>
              <a:buNone/>
            </a:pPr>
            <a:r>
              <a:rPr lang="en-US" b="1" dirty="0">
                <a:solidFill>
                  <a:srgbClr val="C00000"/>
                </a:solidFill>
                <a:latin typeface="Red Hat Display"/>
                <a:ea typeface="Red Hat Display" panose="02010303040201060303" pitchFamily="2" charset="0"/>
                <a:cs typeface="Red Hat Display" panose="02010303040201060303" pitchFamily="2" charset="0"/>
              </a:rPr>
              <a:t>02</a:t>
            </a:r>
            <a:r>
              <a:rPr lang="en-US" dirty="0">
                <a:latin typeface="Lora"/>
              </a:rPr>
              <a:t>    Improve health outcomes</a:t>
            </a:r>
          </a:p>
          <a:p>
            <a:pPr marL="541020" indent="-541020">
              <a:lnSpc>
                <a:spcPct val="110000"/>
              </a:lnSpc>
              <a:spcAft>
                <a:spcPts val="600"/>
              </a:spcAft>
              <a:buNone/>
            </a:pPr>
            <a:r>
              <a:rPr lang="en-US" b="1" dirty="0">
                <a:solidFill>
                  <a:srgbClr val="C00000"/>
                </a:solidFill>
                <a:latin typeface="Red Hat Display"/>
                <a:ea typeface="Red Hat Display" panose="02010303040201060303" pitchFamily="2" charset="0"/>
                <a:cs typeface="Red Hat Display" panose="02010303040201060303" pitchFamily="2" charset="0"/>
              </a:rPr>
              <a:t>03</a:t>
            </a:r>
            <a:r>
              <a:rPr lang="en-US" b="1" dirty="0">
                <a:solidFill>
                  <a:srgbClr val="C00000"/>
                </a:solidFill>
                <a:latin typeface="Lora"/>
              </a:rPr>
              <a:t> </a:t>
            </a:r>
            <a:r>
              <a:rPr lang="en-US" dirty="0">
                <a:latin typeface="Lora"/>
              </a:rPr>
              <a:t>   Develop solutions that can create changes in the public healthcare system</a:t>
            </a:r>
            <a:endParaRPr lang="en-CA" dirty="0">
              <a:latin typeface="Lora"/>
            </a:endParaRPr>
          </a:p>
          <a:p>
            <a:pPr marL="0" indent="0">
              <a:lnSpc>
                <a:spcPct val="110000"/>
              </a:lnSpc>
              <a:spcAft>
                <a:spcPts val="600"/>
              </a:spcAft>
              <a:buNone/>
            </a:pPr>
            <a:endParaRPr lang="en-CA" dirty="0"/>
          </a:p>
        </p:txBody>
      </p:sp>
      <p:sp>
        <p:nvSpPr>
          <p:cNvPr id="4" name="Slide Number Placeholder 3">
            <a:extLst>
              <a:ext uri="{FF2B5EF4-FFF2-40B4-BE49-F238E27FC236}">
                <a16:creationId xmlns:a16="http://schemas.microsoft.com/office/drawing/2014/main" id="{8E72CEB6-5FFB-9B46-14EC-C997BE5B3802}"/>
              </a:ext>
            </a:extLst>
          </p:cNvPr>
          <p:cNvSpPr>
            <a:spLocks noGrp="1"/>
          </p:cNvSpPr>
          <p:nvPr>
            <p:ph type="sldNum" sz="quarter" idx="11"/>
          </p:nvPr>
        </p:nvSpPr>
        <p:spPr/>
        <p:txBody>
          <a:bodyPr/>
          <a:lstStyle/>
          <a:p>
            <a:fld id="{FCA2546C-93C4-4FD3-9D03-944EFC6C361F}" type="slidenum">
              <a:rPr lang="en-CA" smtClean="0"/>
              <a:pPr/>
              <a:t>11</a:t>
            </a:fld>
            <a:endParaRPr lang="en-CA"/>
          </a:p>
        </p:txBody>
      </p:sp>
      <p:sp>
        <p:nvSpPr>
          <p:cNvPr id="2" name="Text Placeholder 1">
            <a:extLst>
              <a:ext uri="{FF2B5EF4-FFF2-40B4-BE49-F238E27FC236}">
                <a16:creationId xmlns:a16="http://schemas.microsoft.com/office/drawing/2014/main" id="{6A7ED969-C33D-2857-B3B0-5AF5D842A008}"/>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D4923C69-F405-ECEE-FA8D-DC3FB8D84ADE}"/>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29157CDA-2B8E-22D0-DB84-2BB9E26E5BB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42931949"/>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72CEB6-5FFB-9B46-14EC-C997BE5B3802}"/>
              </a:ext>
            </a:extLst>
          </p:cNvPr>
          <p:cNvSpPr>
            <a:spLocks noGrp="1"/>
          </p:cNvSpPr>
          <p:nvPr>
            <p:ph type="sldNum" sz="quarter" idx="11"/>
          </p:nvPr>
        </p:nvSpPr>
        <p:spPr/>
        <p:txBody>
          <a:bodyPr/>
          <a:lstStyle/>
          <a:p>
            <a:fld id="{FCA2546C-93C4-4FD3-9D03-944EFC6C361F}" type="slidenum">
              <a:rPr lang="en-CA" smtClean="0"/>
              <a:pPr/>
              <a:t>12</a:t>
            </a:fld>
            <a:endParaRPr lang="en-CA"/>
          </a:p>
        </p:txBody>
      </p:sp>
      <p:sp>
        <p:nvSpPr>
          <p:cNvPr id="2" name="Text Placeholder 1">
            <a:extLst>
              <a:ext uri="{FF2B5EF4-FFF2-40B4-BE49-F238E27FC236}">
                <a16:creationId xmlns:a16="http://schemas.microsoft.com/office/drawing/2014/main" id="{6A7ED969-C33D-2857-B3B0-5AF5D842A008}"/>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D4923C69-F405-ECEE-FA8D-DC3FB8D84ADE}"/>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29157CDA-2B8E-22D0-DB84-2BB9E26E5BB6}"/>
              </a:ext>
            </a:extLst>
          </p:cNvPr>
          <p:cNvSpPr>
            <a:spLocks noGrp="1"/>
          </p:cNvSpPr>
          <p:nvPr>
            <p:ph type="body" sz="quarter" idx="15"/>
          </p:nvPr>
        </p:nvSpPr>
        <p:spPr/>
        <p:txBody>
          <a:bodyPr/>
          <a:lstStyle/>
          <a:p>
            <a:endParaRPr lang="en-US"/>
          </a:p>
        </p:txBody>
      </p:sp>
      <p:sp>
        <p:nvSpPr>
          <p:cNvPr id="11" name="Content Placeholder 2">
            <a:extLst>
              <a:ext uri="{FF2B5EF4-FFF2-40B4-BE49-F238E27FC236}">
                <a16:creationId xmlns:a16="http://schemas.microsoft.com/office/drawing/2014/main" id="{893E9251-1453-5B99-7AF3-46153369F59C}"/>
              </a:ext>
            </a:extLst>
          </p:cNvPr>
          <p:cNvSpPr txBox="1">
            <a:spLocks/>
          </p:cNvSpPr>
          <p:nvPr/>
        </p:nvSpPr>
        <p:spPr>
          <a:xfrm>
            <a:off x="1125901" y="621465"/>
            <a:ext cx="7183846" cy="3628777"/>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Font typeface="Arial" panose="020B0604020202020204" pitchFamily="34" charset="0"/>
              <a:buNone/>
            </a:pPr>
            <a:endParaRPr lang="en-US" dirty="0"/>
          </a:p>
          <a:p>
            <a:pPr marL="0" indent="0">
              <a:lnSpc>
                <a:spcPct val="110000"/>
              </a:lnSpc>
              <a:spcBef>
                <a:spcPts val="600"/>
              </a:spcBef>
              <a:spcAft>
                <a:spcPts val="600"/>
              </a:spcAft>
              <a:buFont typeface="Arial" panose="020B0604020202020204" pitchFamily="34" charset="0"/>
              <a:buNone/>
            </a:pPr>
            <a:r>
              <a:rPr lang="en-US" dirty="0"/>
              <a:t>Access to care should be:</a:t>
            </a:r>
            <a:endParaRPr lang="en-US" b="1" dirty="0"/>
          </a:p>
          <a:p>
            <a:pPr marL="0" indent="0">
              <a:lnSpc>
                <a:spcPct val="110000"/>
              </a:lnSpc>
              <a:spcBef>
                <a:spcPts val="600"/>
              </a:spcBef>
              <a:spcAft>
                <a:spcPts val="600"/>
              </a:spcAft>
              <a:buFont typeface="Arial" panose="020B0604020202020204" pitchFamily="34" charset="0"/>
              <a:buNone/>
            </a:pPr>
            <a:r>
              <a:rPr lang="en-US" b="1" dirty="0">
                <a:solidFill>
                  <a:srgbClr val="C00000"/>
                </a:solidFill>
                <a:latin typeface="Red Hat Display" panose="02010303040201060303" pitchFamily="2" charset="0"/>
                <a:ea typeface="Red Hat Display" panose="02010303040201060303" pitchFamily="2" charset="0"/>
                <a:cs typeface="Red Hat Display" panose="02010303040201060303" pitchFamily="2" charset="0"/>
              </a:rPr>
              <a:t>01</a:t>
            </a:r>
            <a:r>
              <a:rPr lang="en-US" dirty="0"/>
              <a:t>    Timely</a:t>
            </a:r>
          </a:p>
          <a:p>
            <a:pPr marL="0" indent="0">
              <a:lnSpc>
                <a:spcPct val="110000"/>
              </a:lnSpc>
              <a:spcBef>
                <a:spcPts val="600"/>
              </a:spcBef>
              <a:spcAft>
                <a:spcPts val="600"/>
              </a:spcAft>
              <a:buFont typeface="Arial" panose="020B0604020202020204" pitchFamily="34" charset="0"/>
              <a:buNone/>
            </a:pPr>
            <a:r>
              <a:rPr lang="en-US" b="1" dirty="0">
                <a:solidFill>
                  <a:srgbClr val="C00000"/>
                </a:solidFill>
                <a:latin typeface="Red Hat Display" panose="02010303040201060303" pitchFamily="2" charset="0"/>
                <a:ea typeface="Red Hat Display" panose="02010303040201060303" pitchFamily="2" charset="0"/>
                <a:cs typeface="Red Hat Display" panose="02010303040201060303" pitchFamily="2" charset="0"/>
              </a:rPr>
              <a:t>02</a:t>
            </a:r>
            <a:r>
              <a:rPr lang="en-US" dirty="0"/>
              <a:t>   Equitable</a:t>
            </a:r>
          </a:p>
          <a:p>
            <a:pPr marL="541338" indent="-541338">
              <a:lnSpc>
                <a:spcPct val="110000"/>
              </a:lnSpc>
              <a:spcBef>
                <a:spcPts val="600"/>
              </a:spcBef>
              <a:spcAft>
                <a:spcPts val="600"/>
              </a:spcAft>
              <a:buFont typeface="Arial" panose="020B0604020202020204" pitchFamily="34" charset="0"/>
              <a:buNone/>
            </a:pPr>
            <a:r>
              <a:rPr lang="en-US" b="1" dirty="0">
                <a:solidFill>
                  <a:srgbClr val="C00000"/>
                </a:solidFill>
                <a:latin typeface="Red Hat Display" panose="02010303040201060303" pitchFamily="2" charset="0"/>
                <a:ea typeface="Red Hat Display" panose="02010303040201060303" pitchFamily="2" charset="0"/>
                <a:cs typeface="Red Hat Display" panose="02010303040201060303" pitchFamily="2" charset="0"/>
              </a:rPr>
              <a:t>03</a:t>
            </a:r>
            <a:r>
              <a:rPr lang="en-US" b="1" dirty="0">
                <a:solidFill>
                  <a:srgbClr val="C00000"/>
                </a:solidFill>
              </a:rPr>
              <a:t> </a:t>
            </a:r>
            <a:r>
              <a:rPr lang="en-US" dirty="0"/>
              <a:t>  High quality</a:t>
            </a:r>
            <a:endParaRPr lang="en-CA" dirty="0"/>
          </a:p>
          <a:p>
            <a:pPr marL="0" indent="0">
              <a:lnSpc>
                <a:spcPct val="110000"/>
              </a:lnSpc>
              <a:spcAft>
                <a:spcPts val="600"/>
              </a:spcAft>
              <a:buFont typeface="Arial" panose="020B0604020202020204" pitchFamily="34" charset="0"/>
              <a:buNone/>
            </a:pPr>
            <a:endParaRPr lang="en-CA" dirty="0"/>
          </a:p>
        </p:txBody>
      </p:sp>
      <p:sp>
        <p:nvSpPr>
          <p:cNvPr id="13" name="Title 1">
            <a:extLst>
              <a:ext uri="{FF2B5EF4-FFF2-40B4-BE49-F238E27FC236}">
                <a16:creationId xmlns:a16="http://schemas.microsoft.com/office/drawing/2014/main" id="{A4887303-7508-B5B5-9494-DD93C8AED57C}"/>
              </a:ext>
            </a:extLst>
          </p:cNvPr>
          <p:cNvSpPr>
            <a:spLocks noGrp="1"/>
          </p:cNvSpPr>
          <p:nvPr>
            <p:ph type="title"/>
          </p:nvPr>
        </p:nvSpPr>
        <p:spPr>
          <a:xfrm>
            <a:off x="1125901" y="563333"/>
            <a:ext cx="9315558" cy="1143200"/>
          </a:xfrm>
        </p:spPr>
        <p:txBody>
          <a:bodyPr/>
          <a:lstStyle/>
          <a:p>
            <a:r>
              <a:rPr lang="en-CA" sz="3600" b="1" dirty="0">
                <a:latin typeface="Red Hat Display" panose="02010303040201060303" pitchFamily="2" charset="0"/>
                <a:cs typeface="Red Hat Display" panose="02010303040201060303" pitchFamily="2" charset="0"/>
              </a:rPr>
              <a:t>PACE &amp; The IBD Patient Journey</a:t>
            </a:r>
            <a:br>
              <a:rPr lang="en-CA" sz="3600" b="1" dirty="0">
                <a:latin typeface="Red Hat Display" panose="02010303040201060303" pitchFamily="2" charset="0"/>
                <a:cs typeface="Red Hat Display" panose="02010303040201060303" pitchFamily="2" charset="0"/>
              </a:rPr>
            </a:br>
            <a:endParaRPr lang="en-CA" sz="2000" dirty="0">
              <a:latin typeface="Red Hat Display" panose="02010303040201060303" pitchFamily="2" charset="0"/>
              <a:cs typeface="Red Hat Display" panose="02010303040201060303" pitchFamily="2" charset="0"/>
            </a:endParaRPr>
          </a:p>
        </p:txBody>
      </p:sp>
      <p:grpSp>
        <p:nvGrpSpPr>
          <p:cNvPr id="14" name="Group 13">
            <a:extLst>
              <a:ext uri="{FF2B5EF4-FFF2-40B4-BE49-F238E27FC236}">
                <a16:creationId xmlns:a16="http://schemas.microsoft.com/office/drawing/2014/main" id="{C63C0E96-446D-A738-2C5F-3EA9B123907A}"/>
              </a:ext>
            </a:extLst>
          </p:cNvPr>
          <p:cNvGrpSpPr/>
          <p:nvPr/>
        </p:nvGrpSpPr>
        <p:grpSpPr>
          <a:xfrm>
            <a:off x="1292083" y="1161718"/>
            <a:ext cx="9607833" cy="4925915"/>
            <a:chOff x="2785000" y="781685"/>
            <a:chExt cx="6800410" cy="3546281"/>
          </a:xfrm>
        </p:grpSpPr>
        <p:pic>
          <p:nvPicPr>
            <p:cNvPr id="15" name="Graphic 14" descr="Child with balloon with solid fill">
              <a:extLst>
                <a:ext uri="{FF2B5EF4-FFF2-40B4-BE49-F238E27FC236}">
                  <a16:creationId xmlns:a16="http://schemas.microsoft.com/office/drawing/2014/main" id="{6C65F788-D309-2C11-CDA4-3C56923796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7627" y="2569799"/>
              <a:ext cx="859201" cy="859201"/>
            </a:xfrm>
            <a:prstGeom prst="rect">
              <a:avLst/>
            </a:prstGeom>
          </p:spPr>
        </p:pic>
        <p:pic>
          <p:nvPicPr>
            <p:cNvPr id="16" name="Graphic 15" descr="Baby with solid fill">
              <a:extLst>
                <a:ext uri="{FF2B5EF4-FFF2-40B4-BE49-F238E27FC236}">
                  <a16:creationId xmlns:a16="http://schemas.microsoft.com/office/drawing/2014/main" id="{623BBBA6-4347-311F-97F7-4432ACCA1B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5000" y="3700914"/>
              <a:ext cx="490938" cy="490938"/>
            </a:xfrm>
            <a:prstGeom prst="rect">
              <a:avLst/>
            </a:prstGeom>
          </p:spPr>
        </p:pic>
        <p:pic>
          <p:nvPicPr>
            <p:cNvPr id="17" name="Graphic 16" descr="Walk with solid fill">
              <a:extLst>
                <a:ext uri="{FF2B5EF4-FFF2-40B4-BE49-F238E27FC236}">
                  <a16:creationId xmlns:a16="http://schemas.microsoft.com/office/drawing/2014/main" id="{18F058EF-31F4-1DE9-F61F-1877D8C8DC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7333" y="1197325"/>
              <a:ext cx="1026695" cy="1026695"/>
            </a:xfrm>
            <a:prstGeom prst="rect">
              <a:avLst/>
            </a:prstGeom>
          </p:spPr>
        </p:pic>
        <p:pic>
          <p:nvPicPr>
            <p:cNvPr id="18" name="Graphic 17" descr="Walk with solid fill">
              <a:extLst>
                <a:ext uri="{FF2B5EF4-FFF2-40B4-BE49-F238E27FC236}">
                  <a16:creationId xmlns:a16="http://schemas.microsoft.com/office/drawing/2014/main" id="{21C2FEE3-9D77-27EF-8B6B-5978169A70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8498" y="2022088"/>
              <a:ext cx="794762" cy="794762"/>
            </a:xfrm>
            <a:prstGeom prst="rect">
              <a:avLst/>
            </a:prstGeom>
          </p:spPr>
        </p:pic>
        <p:sp>
          <p:nvSpPr>
            <p:cNvPr id="19" name="Freeform: Shape 18">
              <a:extLst>
                <a:ext uri="{FF2B5EF4-FFF2-40B4-BE49-F238E27FC236}">
                  <a16:creationId xmlns:a16="http://schemas.microsoft.com/office/drawing/2014/main" id="{BF655C1D-2088-0CB5-80AA-1C170CFE1942}"/>
                </a:ext>
              </a:extLst>
            </p:cNvPr>
            <p:cNvSpPr/>
            <p:nvPr/>
          </p:nvSpPr>
          <p:spPr>
            <a:xfrm>
              <a:off x="3275938" y="2816850"/>
              <a:ext cx="2197536" cy="1463408"/>
            </a:xfrm>
            <a:custGeom>
              <a:avLst/>
              <a:gdLst>
                <a:gd name="connsiteX0" fmla="*/ 0 w 2197536"/>
                <a:gd name="connsiteY0" fmla="*/ 1352090 h 1463408"/>
                <a:gd name="connsiteX1" fmla="*/ 2091193 w 2197536"/>
                <a:gd name="connsiteY1" fmla="*/ 368 h 1463408"/>
                <a:gd name="connsiteX2" fmla="*/ 1701579 w 2197536"/>
                <a:gd name="connsiteY2" fmla="*/ 1463408 h 1463408"/>
              </a:gdLst>
              <a:ahLst/>
              <a:cxnLst>
                <a:cxn ang="0">
                  <a:pos x="connsiteX0" y="connsiteY0"/>
                </a:cxn>
                <a:cxn ang="0">
                  <a:pos x="connsiteX1" y="connsiteY1"/>
                </a:cxn>
                <a:cxn ang="0">
                  <a:pos x="connsiteX2" y="connsiteY2"/>
                </a:cxn>
              </a:cxnLst>
              <a:rect l="l" t="t" r="r" b="b"/>
              <a:pathLst>
                <a:path w="2197536" h="1463408">
                  <a:moveTo>
                    <a:pt x="0" y="1352090"/>
                  </a:moveTo>
                  <a:cubicBezTo>
                    <a:pt x="903798" y="666952"/>
                    <a:pt x="1807597" y="-18185"/>
                    <a:pt x="2091193" y="368"/>
                  </a:cubicBezTo>
                  <a:cubicBezTo>
                    <a:pt x="2374789" y="18921"/>
                    <a:pt x="2038184" y="741164"/>
                    <a:pt x="1701579" y="146340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Shape 19">
              <a:extLst>
                <a:ext uri="{FF2B5EF4-FFF2-40B4-BE49-F238E27FC236}">
                  <a16:creationId xmlns:a16="http://schemas.microsoft.com/office/drawing/2014/main" id="{5AB5C76F-1AC6-52C8-45F6-53DA6197F08F}"/>
                </a:ext>
              </a:extLst>
            </p:cNvPr>
            <p:cNvSpPr/>
            <p:nvPr/>
          </p:nvSpPr>
          <p:spPr>
            <a:xfrm>
              <a:off x="5971430" y="2224020"/>
              <a:ext cx="2695492" cy="2103946"/>
            </a:xfrm>
            <a:custGeom>
              <a:avLst/>
              <a:gdLst>
                <a:gd name="connsiteX0" fmla="*/ 0 w 2695492"/>
                <a:gd name="connsiteY0" fmla="*/ 2103946 h 2103946"/>
                <a:gd name="connsiteX1" fmla="*/ 477078 w 2695492"/>
                <a:gd name="connsiteY1" fmla="*/ 299000 h 2103946"/>
                <a:gd name="connsiteX2" fmla="*/ 2695492 w 2695492"/>
                <a:gd name="connsiteY2" fmla="*/ 20705 h 2103946"/>
              </a:gdLst>
              <a:ahLst/>
              <a:cxnLst>
                <a:cxn ang="0">
                  <a:pos x="connsiteX0" y="connsiteY0"/>
                </a:cxn>
                <a:cxn ang="0">
                  <a:pos x="connsiteX1" y="connsiteY1"/>
                </a:cxn>
                <a:cxn ang="0">
                  <a:pos x="connsiteX2" y="connsiteY2"/>
                </a:cxn>
              </a:cxnLst>
              <a:rect l="l" t="t" r="r" b="b"/>
              <a:pathLst>
                <a:path w="2695492" h="2103946">
                  <a:moveTo>
                    <a:pt x="0" y="2103946"/>
                  </a:moveTo>
                  <a:cubicBezTo>
                    <a:pt x="13914" y="1375076"/>
                    <a:pt x="27829" y="646207"/>
                    <a:pt x="477078" y="299000"/>
                  </a:cubicBezTo>
                  <a:cubicBezTo>
                    <a:pt x="926327" y="-48207"/>
                    <a:pt x="1810909" y="-13751"/>
                    <a:pt x="2695492" y="2070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Graphic 20" descr="Walk with solid fill">
              <a:extLst>
                <a:ext uri="{FF2B5EF4-FFF2-40B4-BE49-F238E27FC236}">
                  <a16:creationId xmlns:a16="http://schemas.microsoft.com/office/drawing/2014/main" id="{12836D5F-DF43-9F32-8C41-93067D08CC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53575" y="781685"/>
              <a:ext cx="1431835" cy="1431835"/>
            </a:xfrm>
            <a:prstGeom prst="rect">
              <a:avLst/>
            </a:prstGeom>
          </p:spPr>
        </p:pic>
      </p:grpSp>
    </p:spTree>
    <p:extLst>
      <p:ext uri="{BB962C8B-B14F-4D97-AF65-F5344CB8AC3E}">
        <p14:creationId xmlns:p14="http://schemas.microsoft.com/office/powerpoint/2010/main" val="388137023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8">
            <a:extLst>
              <a:ext uri="{FF2B5EF4-FFF2-40B4-BE49-F238E27FC236}">
                <a16:creationId xmlns:a16="http://schemas.microsoft.com/office/drawing/2014/main" id="{DCF0DD12-59FC-474D-8E64-0782FB2A244D}"/>
              </a:ext>
            </a:extLst>
          </p:cNvPr>
          <p:cNvSpPr txBox="1"/>
          <p:nvPr/>
        </p:nvSpPr>
        <p:spPr>
          <a:xfrm>
            <a:off x="0" y="0"/>
            <a:ext cx="12192001" cy="7428316"/>
          </a:xfrm>
          <a:prstGeom prst="rect">
            <a:avLst/>
          </a:prstGeom>
          <a:solidFill>
            <a:srgbClr val="0086A4">
              <a:alpha val="40000"/>
            </a:srgbClr>
          </a:solidFill>
        </p:spPr>
        <p:txBody>
          <a:bodyPr wrap="square" lIns="0" tIns="0" rIns="0" bIns="0" rtlCol="0" anchor="t">
            <a:spAutoFit/>
          </a:bodyPr>
          <a:lstStyle/>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r>
              <a:rPr lang="en-US" sz="3800" b="1" dirty="0">
                <a:solidFill>
                  <a:srgbClr val="FFFFFF"/>
                </a:solidFill>
                <a:latin typeface="Roboto" panose="020B0604020202020204" charset="0"/>
                <a:ea typeface="Roboto" panose="020B0604020202020204" charset="0"/>
              </a:rPr>
              <a:t> </a:t>
            </a:r>
            <a:endParaRPr lang="en-US" sz="3800" b="1" dirty="0">
              <a:solidFill>
                <a:srgbClr val="FFFFFF"/>
              </a:solidFill>
              <a:latin typeface="Roboto" panose="020B0604020202020204" charset="0"/>
              <a:ea typeface="Roboto" panose="020B0604020202020204" charset="0"/>
              <a:cs typeface="Lato Bold"/>
            </a:endParaRPr>
          </a:p>
        </p:txBody>
      </p:sp>
      <p:pic>
        <p:nvPicPr>
          <p:cNvPr id="3" name="Picture 3">
            <a:extLst>
              <a:ext uri="{FF2B5EF4-FFF2-40B4-BE49-F238E27FC236}">
                <a16:creationId xmlns:a16="http://schemas.microsoft.com/office/drawing/2014/main" id="{7502271F-9A8C-C5A0-B998-14E7D81F264B}"/>
              </a:ext>
            </a:extLst>
          </p:cNvPr>
          <p:cNvPicPr>
            <a:picLocks noChangeAspect="1"/>
          </p:cNvPicPr>
          <p:nvPr/>
        </p:nvPicPr>
        <p:blipFill rotWithShape="1">
          <a:blip r:embed="rId3"/>
          <a:srcRect l="38636" r="31566" b="-599"/>
          <a:stretch/>
        </p:blipFill>
        <p:spPr>
          <a:xfrm>
            <a:off x="3127651" y="1117437"/>
            <a:ext cx="1696818" cy="2423781"/>
          </a:xfrm>
          <a:prstGeom prst="rect">
            <a:avLst/>
          </a:prstGeom>
        </p:spPr>
      </p:pic>
      <p:sp>
        <p:nvSpPr>
          <p:cNvPr id="11" name="TextBox 11"/>
          <p:cNvSpPr txBox="1"/>
          <p:nvPr/>
        </p:nvSpPr>
        <p:spPr>
          <a:xfrm>
            <a:off x="1381701" y="1539253"/>
            <a:ext cx="1696589" cy="1148841"/>
          </a:xfrm>
          <a:prstGeom prst="rect">
            <a:avLst/>
          </a:prstGeom>
        </p:spPr>
        <p:txBody>
          <a:bodyPr lIns="0" tIns="0" rIns="0" bIns="0" rtlCol="0" anchor="t">
            <a:spAutoFit/>
          </a:bodyPr>
          <a:lstStyle/>
          <a:p>
            <a:pPr>
              <a:lnSpc>
                <a:spcPts val="2267"/>
              </a:lnSpc>
            </a:pPr>
            <a:r>
              <a:rPr lang="en-US" sz="1333" dirty="0">
                <a:solidFill>
                  <a:srgbClr val="0F0F0F"/>
                </a:solidFill>
                <a:latin typeface="Roboto"/>
              </a:rPr>
              <a:t>Piloting the MyGut mobile app &amp; Provider Portal at two </a:t>
            </a:r>
            <a:r>
              <a:rPr lang="en-US" sz="1333" dirty="0">
                <a:solidFill>
                  <a:srgbClr val="0F0F0F"/>
                </a:solidFill>
                <a:highlight>
                  <a:srgbClr val="FFFF00"/>
                </a:highlight>
                <a:latin typeface="Roboto"/>
              </a:rPr>
              <a:t>academic hospitals</a:t>
            </a:r>
            <a:endParaRPr lang="en-US" sz="1333" dirty="0">
              <a:solidFill>
                <a:srgbClr val="0F0F0F"/>
              </a:solidFill>
              <a:highlight>
                <a:srgbClr val="FFFF00"/>
              </a:highlight>
              <a:latin typeface="Roboto"/>
              <a:ea typeface="Roboto"/>
              <a:cs typeface="Roboto"/>
            </a:endParaRPr>
          </a:p>
        </p:txBody>
      </p:sp>
      <p:sp>
        <p:nvSpPr>
          <p:cNvPr id="13" name="TextBox 13"/>
          <p:cNvSpPr txBox="1"/>
          <p:nvPr/>
        </p:nvSpPr>
        <p:spPr>
          <a:xfrm>
            <a:off x="1241450" y="1117326"/>
            <a:ext cx="3578469" cy="313163"/>
          </a:xfrm>
          <a:prstGeom prst="rect">
            <a:avLst/>
          </a:prstGeom>
          <a:solidFill>
            <a:srgbClr val="C00000"/>
          </a:solidFill>
        </p:spPr>
        <p:txBody>
          <a:bodyPr wrap="square" lIns="0" tIns="0" rIns="0" bIns="0" rtlCol="0" anchor="t">
            <a:spAutoFit/>
          </a:bodyPr>
          <a:lstStyle/>
          <a:p>
            <a:pPr>
              <a:lnSpc>
                <a:spcPts val="2719"/>
              </a:lnSpc>
            </a:pPr>
            <a:r>
              <a:rPr lang="en-US" sz="1600">
                <a:solidFill>
                  <a:schemeClr val="bg1"/>
                </a:solidFill>
                <a:latin typeface="Roboto Bold"/>
              </a:rPr>
              <a:t> </a:t>
            </a:r>
            <a:r>
              <a:rPr lang="en-US" sz="1600" err="1">
                <a:solidFill>
                  <a:schemeClr val="bg1"/>
                </a:solidFill>
                <a:latin typeface="Roboto Bold"/>
              </a:rPr>
              <a:t>MyGut</a:t>
            </a:r>
            <a:endParaRPr lang="en-US" sz="800">
              <a:solidFill>
                <a:schemeClr val="bg1"/>
              </a:solidFill>
            </a:endParaRPr>
          </a:p>
        </p:txBody>
      </p:sp>
      <p:sp>
        <p:nvSpPr>
          <p:cNvPr id="19" name="TextBox 11">
            <a:extLst>
              <a:ext uri="{FF2B5EF4-FFF2-40B4-BE49-F238E27FC236}">
                <a16:creationId xmlns:a16="http://schemas.microsoft.com/office/drawing/2014/main" id="{31208880-7279-4FBA-BADC-F792CAAE9FA2}"/>
              </a:ext>
            </a:extLst>
          </p:cNvPr>
          <p:cNvSpPr txBox="1"/>
          <p:nvPr/>
        </p:nvSpPr>
        <p:spPr>
          <a:xfrm>
            <a:off x="8685724" y="1470174"/>
            <a:ext cx="1696589" cy="558936"/>
          </a:xfrm>
          <a:prstGeom prst="rect">
            <a:avLst/>
          </a:prstGeom>
        </p:spPr>
        <p:txBody>
          <a:bodyPr lIns="0" tIns="0" rIns="0" bIns="0" rtlCol="0" anchor="t">
            <a:spAutoFit/>
          </a:bodyPr>
          <a:lstStyle/>
          <a:p>
            <a:pPr>
              <a:lnSpc>
                <a:spcPts val="2267"/>
              </a:lnSpc>
            </a:pPr>
            <a:r>
              <a:rPr lang="en-US" sz="1333" dirty="0">
                <a:solidFill>
                  <a:srgbClr val="0F0F0F"/>
                </a:solidFill>
                <a:latin typeface="Roboto"/>
                <a:ea typeface="Roboto"/>
                <a:cs typeface="Roboto"/>
              </a:rPr>
              <a:t>Piloting telemedicine in </a:t>
            </a:r>
            <a:r>
              <a:rPr lang="en-US" sz="1333" dirty="0">
                <a:solidFill>
                  <a:srgbClr val="0F0F0F"/>
                </a:solidFill>
                <a:highlight>
                  <a:srgbClr val="FFFF00"/>
                </a:highlight>
                <a:latin typeface="Roboto"/>
                <a:ea typeface="Roboto"/>
                <a:cs typeface="Roboto"/>
              </a:rPr>
              <a:t>one province</a:t>
            </a:r>
          </a:p>
        </p:txBody>
      </p:sp>
      <p:sp>
        <p:nvSpPr>
          <p:cNvPr id="21" name="TextBox 13">
            <a:extLst>
              <a:ext uri="{FF2B5EF4-FFF2-40B4-BE49-F238E27FC236}">
                <a16:creationId xmlns:a16="http://schemas.microsoft.com/office/drawing/2014/main" id="{421B9970-D285-4E35-8834-84B3EAA44F34}"/>
              </a:ext>
            </a:extLst>
          </p:cNvPr>
          <p:cNvSpPr txBox="1"/>
          <p:nvPr/>
        </p:nvSpPr>
        <p:spPr>
          <a:xfrm>
            <a:off x="6825749" y="1089698"/>
            <a:ext cx="3556564" cy="313163"/>
          </a:xfrm>
          <a:prstGeom prst="rect">
            <a:avLst/>
          </a:prstGeom>
          <a:solidFill>
            <a:srgbClr val="C00000"/>
          </a:solidFill>
        </p:spPr>
        <p:txBody>
          <a:bodyPr wrap="square" lIns="0" tIns="0" rIns="0" bIns="0" rtlCol="0" anchor="t">
            <a:spAutoFit/>
          </a:bodyPr>
          <a:lstStyle/>
          <a:p>
            <a:pPr marL="53978">
              <a:lnSpc>
                <a:spcPts val="2719"/>
              </a:lnSpc>
            </a:pPr>
            <a:r>
              <a:rPr lang="en-US" sz="1600" dirty="0">
                <a:solidFill>
                  <a:schemeClr val="bg1"/>
                </a:solidFill>
                <a:latin typeface="Roboto Bold"/>
              </a:rPr>
              <a:t>IBD Telemedicine Network</a:t>
            </a:r>
            <a:endParaRPr lang="en-US" sz="800" dirty="0">
              <a:solidFill>
                <a:schemeClr val="bg1"/>
              </a:solidFill>
            </a:endParaRPr>
          </a:p>
        </p:txBody>
      </p:sp>
      <p:cxnSp>
        <p:nvCxnSpPr>
          <p:cNvPr id="24" name="Straight Connector 23">
            <a:extLst>
              <a:ext uri="{FF2B5EF4-FFF2-40B4-BE49-F238E27FC236}">
                <a16:creationId xmlns:a16="http://schemas.microsoft.com/office/drawing/2014/main" id="{8B975C95-8B48-43EC-B49C-261220C7D64A}"/>
              </a:ext>
            </a:extLst>
          </p:cNvPr>
          <p:cNvCxnSpPr/>
          <p:nvPr/>
        </p:nvCxnSpPr>
        <p:spPr>
          <a:xfrm flipV="1">
            <a:off x="12145506" y="-30996"/>
            <a:ext cx="0" cy="715605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pic>
        <p:nvPicPr>
          <p:cNvPr id="40" name="Picture 39" descr="A person sitting at a desk looking at a computer screen&#10;&#10;Description automatically generated">
            <a:extLst>
              <a:ext uri="{FF2B5EF4-FFF2-40B4-BE49-F238E27FC236}">
                <a16:creationId xmlns:a16="http://schemas.microsoft.com/office/drawing/2014/main" id="{F9589076-1F6E-53CB-58BE-FA47A9571FF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3465" r="34645"/>
          <a:stretch/>
        </p:blipFill>
        <p:spPr>
          <a:xfrm>
            <a:off x="6839042" y="1399890"/>
            <a:ext cx="1802174" cy="1951536"/>
          </a:xfrm>
          <a:prstGeom prst="rect">
            <a:avLst/>
          </a:prstGeom>
        </p:spPr>
      </p:pic>
      <p:sp>
        <p:nvSpPr>
          <p:cNvPr id="2" name="Title 1">
            <a:extLst>
              <a:ext uri="{FF2B5EF4-FFF2-40B4-BE49-F238E27FC236}">
                <a16:creationId xmlns:a16="http://schemas.microsoft.com/office/drawing/2014/main" id="{AA9DBF1B-0881-D94F-4E2B-AC7D3B707E7A}"/>
              </a:ext>
            </a:extLst>
          </p:cNvPr>
          <p:cNvSpPr txBox="1">
            <a:spLocks/>
          </p:cNvSpPr>
          <p:nvPr/>
        </p:nvSpPr>
        <p:spPr>
          <a:xfrm>
            <a:off x="814953" y="179793"/>
            <a:ext cx="10515600" cy="1325563"/>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en-US" sz="4400" dirty="0">
                <a:latin typeface="Red Hat Display ExtraBold" panose="02010303040201060303" pitchFamily="2" charset="0"/>
                <a:ea typeface="Red Hat Display ExtraBold" panose="02010303040201060303" pitchFamily="2" charset="0"/>
                <a:cs typeface="Red Hat Display ExtraBold" panose="02010303040201060303" pitchFamily="2" charset="0"/>
              </a:rPr>
              <a:t>PACE: Piloting Solutions</a:t>
            </a:r>
          </a:p>
        </p:txBody>
      </p:sp>
      <p:grpSp>
        <p:nvGrpSpPr>
          <p:cNvPr id="17" name="Group 16">
            <a:extLst>
              <a:ext uri="{FF2B5EF4-FFF2-40B4-BE49-F238E27FC236}">
                <a16:creationId xmlns:a16="http://schemas.microsoft.com/office/drawing/2014/main" id="{611406CC-A467-94E6-9E21-06AA7542493A}"/>
              </a:ext>
            </a:extLst>
          </p:cNvPr>
          <p:cNvGrpSpPr/>
          <p:nvPr/>
        </p:nvGrpSpPr>
        <p:grpSpPr>
          <a:xfrm>
            <a:off x="6833362" y="4269315"/>
            <a:ext cx="3577013" cy="2691390"/>
            <a:chOff x="7912199" y="4294615"/>
            <a:chExt cx="3577013" cy="2691390"/>
          </a:xfrm>
        </p:grpSpPr>
        <p:sp>
          <p:nvSpPr>
            <p:cNvPr id="18" name="Arrow: Curved Right 17">
              <a:extLst>
                <a:ext uri="{FF2B5EF4-FFF2-40B4-BE49-F238E27FC236}">
                  <a16:creationId xmlns:a16="http://schemas.microsoft.com/office/drawing/2014/main" id="{0D962FF9-FC32-62A5-68C7-7FD5BBDF957A}"/>
                </a:ext>
              </a:extLst>
            </p:cNvPr>
            <p:cNvSpPr/>
            <p:nvPr/>
          </p:nvSpPr>
          <p:spPr>
            <a:xfrm rot="12644689" flipV="1">
              <a:off x="10073338" y="5381376"/>
              <a:ext cx="1081736" cy="1604629"/>
            </a:xfrm>
            <a:prstGeom prst="curvedRightArrow">
              <a:avLst>
                <a:gd name="adj1" fmla="val 25000"/>
                <a:gd name="adj2" fmla="val 50000"/>
                <a:gd name="adj3" fmla="val 395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 name="Group 22">
              <a:extLst>
                <a:ext uri="{FF2B5EF4-FFF2-40B4-BE49-F238E27FC236}">
                  <a16:creationId xmlns:a16="http://schemas.microsoft.com/office/drawing/2014/main" id="{D87621F0-0048-E521-7A62-5E57338CDD43}"/>
                </a:ext>
              </a:extLst>
            </p:cNvPr>
            <p:cNvGrpSpPr/>
            <p:nvPr/>
          </p:nvGrpSpPr>
          <p:grpSpPr>
            <a:xfrm>
              <a:off x="7912199" y="4294615"/>
              <a:ext cx="3577013" cy="2407581"/>
              <a:chOff x="7912199" y="4294615"/>
              <a:chExt cx="3577013" cy="2407581"/>
            </a:xfrm>
          </p:grpSpPr>
          <p:pic>
            <p:nvPicPr>
              <p:cNvPr id="27" name="Picture 26" descr="A doctor listening to a patient's heart">
                <a:extLst>
                  <a:ext uri="{FF2B5EF4-FFF2-40B4-BE49-F238E27FC236}">
                    <a16:creationId xmlns:a16="http://schemas.microsoft.com/office/drawing/2014/main" id="{740740A1-6287-1218-8376-8AE7028B6BB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927091" y="5611374"/>
                <a:ext cx="1947896" cy="1090822"/>
              </a:xfrm>
              <a:prstGeom prst="rect">
                <a:avLst/>
              </a:prstGeom>
            </p:spPr>
          </p:pic>
          <p:sp>
            <p:nvSpPr>
              <p:cNvPr id="28" name="TextBox 12">
                <a:extLst>
                  <a:ext uri="{FF2B5EF4-FFF2-40B4-BE49-F238E27FC236}">
                    <a16:creationId xmlns:a16="http://schemas.microsoft.com/office/drawing/2014/main" id="{3D60A6C7-A215-E798-75F2-28685005FF03}"/>
                  </a:ext>
                </a:extLst>
              </p:cNvPr>
              <p:cNvSpPr txBox="1"/>
              <p:nvPr/>
            </p:nvSpPr>
            <p:spPr>
              <a:xfrm>
                <a:off x="7937026" y="4722045"/>
                <a:ext cx="1696589" cy="558936"/>
              </a:xfrm>
              <a:prstGeom prst="rect">
                <a:avLst/>
              </a:prstGeom>
            </p:spPr>
            <p:txBody>
              <a:bodyPr lIns="0" tIns="0" rIns="0" bIns="0" rtlCol="0" anchor="t">
                <a:spAutoFit/>
              </a:bodyPr>
              <a:lstStyle/>
              <a:p>
                <a:pPr>
                  <a:lnSpc>
                    <a:spcPts val="2267"/>
                  </a:lnSpc>
                </a:pPr>
                <a:r>
                  <a:rPr lang="en-US" sz="1333" dirty="0">
                    <a:solidFill>
                      <a:srgbClr val="0F0F0F"/>
                    </a:solidFill>
                    <a:latin typeface="Roboto"/>
                  </a:rPr>
                  <a:t>Transitioning youth to the adult care model</a:t>
                </a:r>
              </a:p>
            </p:txBody>
          </p:sp>
          <p:sp>
            <p:nvSpPr>
              <p:cNvPr id="29" name="TextBox 14">
                <a:extLst>
                  <a:ext uri="{FF2B5EF4-FFF2-40B4-BE49-F238E27FC236}">
                    <a16:creationId xmlns:a16="http://schemas.microsoft.com/office/drawing/2014/main" id="{8D8D2639-0B0D-FA2A-9324-0CF428B61E20}"/>
                  </a:ext>
                </a:extLst>
              </p:cNvPr>
              <p:cNvSpPr txBox="1"/>
              <p:nvPr/>
            </p:nvSpPr>
            <p:spPr>
              <a:xfrm>
                <a:off x="7912199" y="4294615"/>
                <a:ext cx="3577013" cy="313163"/>
              </a:xfrm>
              <a:prstGeom prst="rect">
                <a:avLst/>
              </a:prstGeom>
              <a:solidFill>
                <a:srgbClr val="C00000"/>
              </a:solidFill>
            </p:spPr>
            <p:txBody>
              <a:bodyPr wrap="square" lIns="0" tIns="0" rIns="0" bIns="0" rtlCol="0" anchor="t">
                <a:spAutoFit/>
              </a:bodyPr>
              <a:lstStyle/>
              <a:p>
                <a:pPr marL="53978">
                  <a:lnSpc>
                    <a:spcPts val="2719"/>
                  </a:lnSpc>
                </a:pPr>
                <a:r>
                  <a:rPr lang="en-US" sz="1600" dirty="0">
                    <a:solidFill>
                      <a:schemeClr val="bg1"/>
                    </a:solidFill>
                    <a:latin typeface="Roboto Bold"/>
                  </a:rPr>
                  <a:t>Youth to Adult Care</a:t>
                </a:r>
                <a:endParaRPr lang="en-US" sz="800" dirty="0">
                  <a:solidFill>
                    <a:schemeClr val="bg1"/>
                  </a:solidFill>
                </a:endParaRPr>
              </a:p>
            </p:txBody>
          </p:sp>
          <p:pic>
            <p:nvPicPr>
              <p:cNvPr id="30" name="Picture 29" descr="A group of people sitting in a circle&#10;&#10;Description automatically generated">
                <a:extLst>
                  <a:ext uri="{FF2B5EF4-FFF2-40B4-BE49-F238E27FC236}">
                    <a16:creationId xmlns:a16="http://schemas.microsoft.com/office/drawing/2014/main" id="{D4CEAD3C-9006-97E3-C2FA-8C83990A7B0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45283" y="4596707"/>
                <a:ext cx="1633927" cy="1014667"/>
              </a:xfrm>
              <a:prstGeom prst="rect">
                <a:avLst/>
              </a:prstGeom>
            </p:spPr>
          </p:pic>
        </p:grpSp>
      </p:grpSp>
      <p:grpSp>
        <p:nvGrpSpPr>
          <p:cNvPr id="31" name="Group 30">
            <a:extLst>
              <a:ext uri="{FF2B5EF4-FFF2-40B4-BE49-F238E27FC236}">
                <a16:creationId xmlns:a16="http://schemas.microsoft.com/office/drawing/2014/main" id="{C2E5757B-6679-F0D1-20CD-5933349BBD59}"/>
              </a:ext>
            </a:extLst>
          </p:cNvPr>
          <p:cNvGrpSpPr/>
          <p:nvPr/>
        </p:nvGrpSpPr>
        <p:grpSpPr>
          <a:xfrm>
            <a:off x="1208733" y="4272612"/>
            <a:ext cx="3914325" cy="2448439"/>
            <a:chOff x="294665" y="4222564"/>
            <a:chExt cx="3914325" cy="2448439"/>
          </a:xfrm>
        </p:grpSpPr>
        <p:sp>
          <p:nvSpPr>
            <p:cNvPr id="32" name="TextBox 12">
              <a:extLst>
                <a:ext uri="{FF2B5EF4-FFF2-40B4-BE49-F238E27FC236}">
                  <a16:creationId xmlns:a16="http://schemas.microsoft.com/office/drawing/2014/main" id="{6C4BABEA-75B3-1E2B-795D-06B1A09F5F39}"/>
                </a:ext>
              </a:extLst>
            </p:cNvPr>
            <p:cNvSpPr txBox="1"/>
            <p:nvPr/>
          </p:nvSpPr>
          <p:spPr>
            <a:xfrm>
              <a:off x="2512401" y="4720811"/>
              <a:ext cx="1696589" cy="853888"/>
            </a:xfrm>
            <a:prstGeom prst="rect">
              <a:avLst/>
            </a:prstGeom>
          </p:spPr>
          <p:txBody>
            <a:bodyPr lIns="0" tIns="0" rIns="0" bIns="0" rtlCol="0" anchor="t">
              <a:spAutoFit/>
            </a:bodyPr>
            <a:lstStyle/>
            <a:p>
              <a:pPr>
                <a:lnSpc>
                  <a:spcPts val="2267"/>
                </a:lnSpc>
              </a:pPr>
              <a:r>
                <a:rPr lang="en-US" sz="1333" dirty="0">
                  <a:solidFill>
                    <a:srgbClr val="0F0F0F"/>
                  </a:solidFill>
                  <a:latin typeface="Roboto"/>
                  <a:ea typeface="Roboto"/>
                </a:rPr>
                <a:t>Clinical Care Pathways (CCP) in </a:t>
              </a:r>
              <a:r>
                <a:rPr lang="en-US" sz="1333" dirty="0">
                  <a:solidFill>
                    <a:srgbClr val="0F0F0F"/>
                  </a:solidFill>
                  <a:highlight>
                    <a:srgbClr val="FFFF00"/>
                  </a:highlight>
                  <a:latin typeface="Roboto"/>
                  <a:ea typeface="Roboto"/>
                </a:rPr>
                <a:t>one province</a:t>
              </a:r>
            </a:p>
          </p:txBody>
        </p:sp>
        <p:sp>
          <p:nvSpPr>
            <p:cNvPr id="33" name="TextBox 14">
              <a:extLst>
                <a:ext uri="{FF2B5EF4-FFF2-40B4-BE49-F238E27FC236}">
                  <a16:creationId xmlns:a16="http://schemas.microsoft.com/office/drawing/2014/main" id="{22BB7270-8A57-6277-0E04-AE990EA160AB}"/>
                </a:ext>
              </a:extLst>
            </p:cNvPr>
            <p:cNvSpPr txBox="1"/>
            <p:nvPr/>
          </p:nvSpPr>
          <p:spPr>
            <a:xfrm>
              <a:off x="340477" y="4222564"/>
              <a:ext cx="3578469" cy="310983"/>
            </a:xfrm>
            <a:prstGeom prst="rect">
              <a:avLst/>
            </a:prstGeom>
            <a:solidFill>
              <a:srgbClr val="C00000"/>
            </a:solidFill>
          </p:spPr>
          <p:txBody>
            <a:bodyPr wrap="square" lIns="0" tIns="0" rIns="0" bIns="0" rtlCol="0" anchor="t">
              <a:spAutoFit/>
            </a:bodyPr>
            <a:lstStyle/>
            <a:p>
              <a:pPr marL="53978">
                <a:lnSpc>
                  <a:spcPts val="2719"/>
                </a:lnSpc>
              </a:pPr>
              <a:r>
                <a:rPr lang="en-US" sz="1600">
                  <a:solidFill>
                    <a:schemeClr val="bg1"/>
                  </a:solidFill>
                  <a:latin typeface="Roboto Bold"/>
                  <a:ea typeface="Roboto Bold"/>
                </a:rPr>
                <a:t>Standardizing IBD Care</a:t>
              </a:r>
            </a:p>
          </p:txBody>
        </p:sp>
        <p:pic>
          <p:nvPicPr>
            <p:cNvPr id="35" name="Picture 34" descr="A diagram of a diagram&#10;&#10;Description automatically generated with medium confidence">
              <a:extLst>
                <a:ext uri="{FF2B5EF4-FFF2-40B4-BE49-F238E27FC236}">
                  <a16:creationId xmlns:a16="http://schemas.microsoft.com/office/drawing/2014/main" id="{8FF2FB41-B628-B1DE-6BCB-0A57EDCFFD84}"/>
                </a:ext>
              </a:extLst>
            </p:cNvPr>
            <p:cNvPicPr>
              <a:picLocks noChangeAspect="1"/>
            </p:cNvPicPr>
            <p:nvPr/>
          </p:nvPicPr>
          <p:blipFill rotWithShape="1">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r="51369" b="23682"/>
            <a:stretch/>
          </p:blipFill>
          <p:spPr>
            <a:xfrm>
              <a:off x="294665" y="4353184"/>
              <a:ext cx="2477792" cy="2317819"/>
            </a:xfrm>
            <a:prstGeom prst="rect">
              <a:avLst/>
            </a:prstGeom>
          </p:spPr>
        </p:pic>
      </p:grpSp>
    </p:spTree>
    <p:extLst>
      <p:ext uri="{BB962C8B-B14F-4D97-AF65-F5344CB8AC3E}">
        <p14:creationId xmlns:p14="http://schemas.microsoft.com/office/powerpoint/2010/main" val="317974125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9"/>
        </a:solidFill>
        <a:effectLst/>
      </p:bgPr>
    </p:bg>
    <p:spTree>
      <p:nvGrpSpPr>
        <p:cNvPr id="1" name=""/>
        <p:cNvGrpSpPr/>
        <p:nvPr/>
      </p:nvGrpSpPr>
      <p:grpSpPr>
        <a:xfrm>
          <a:off x="0" y="0"/>
          <a:ext cx="0" cy="0"/>
          <a:chOff x="0" y="0"/>
          <a:chExt cx="0" cy="0"/>
        </a:xfrm>
      </p:grpSpPr>
      <p:sp>
        <p:nvSpPr>
          <p:cNvPr id="25" name="TextBox 8">
            <a:extLst>
              <a:ext uri="{FF2B5EF4-FFF2-40B4-BE49-F238E27FC236}">
                <a16:creationId xmlns:a16="http://schemas.microsoft.com/office/drawing/2014/main" id="{DCF0DD12-59FC-474D-8E64-0782FB2A244D}"/>
              </a:ext>
            </a:extLst>
          </p:cNvPr>
          <p:cNvSpPr txBox="1"/>
          <p:nvPr/>
        </p:nvSpPr>
        <p:spPr>
          <a:xfrm>
            <a:off x="-1" y="-32807"/>
            <a:ext cx="12192001" cy="7428316"/>
          </a:xfrm>
          <a:prstGeom prst="rect">
            <a:avLst/>
          </a:prstGeom>
          <a:solidFill>
            <a:srgbClr val="0086A4">
              <a:alpha val="40000"/>
            </a:srgbClr>
          </a:solidFill>
        </p:spPr>
        <p:txBody>
          <a:bodyPr wrap="square" lIns="0" tIns="0" rIns="0" bIns="0" rtlCol="0" anchor="t">
            <a:spAutoFit/>
          </a:bodyPr>
          <a:lstStyle/>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endParaRPr lang="en-US" sz="3800" b="1" dirty="0">
              <a:solidFill>
                <a:srgbClr val="FFFFFF"/>
              </a:solidFill>
              <a:latin typeface="Roboto" panose="020B0604020202020204" charset="0"/>
              <a:ea typeface="Roboto" panose="020B0604020202020204" charset="0"/>
            </a:endParaRPr>
          </a:p>
          <a:p>
            <a:pPr algn="ctr">
              <a:lnSpc>
                <a:spcPts val="5320"/>
              </a:lnSpc>
            </a:pPr>
            <a:r>
              <a:rPr lang="en-US" sz="3800" b="1" dirty="0">
                <a:solidFill>
                  <a:srgbClr val="FFFFFF"/>
                </a:solidFill>
                <a:latin typeface="Roboto" panose="020B0604020202020204" charset="0"/>
                <a:ea typeface="Roboto" panose="020B0604020202020204" charset="0"/>
              </a:rPr>
              <a:t> </a:t>
            </a:r>
            <a:endParaRPr lang="en-US" sz="3800" b="1" dirty="0">
              <a:solidFill>
                <a:srgbClr val="FFFFFF"/>
              </a:solidFill>
              <a:latin typeface="Roboto" panose="020B0604020202020204" charset="0"/>
              <a:ea typeface="Roboto" panose="020B0604020202020204" charset="0"/>
              <a:cs typeface="Lato Bold"/>
            </a:endParaRPr>
          </a:p>
        </p:txBody>
      </p:sp>
      <p:grpSp>
        <p:nvGrpSpPr>
          <p:cNvPr id="52" name="Group 51">
            <a:extLst>
              <a:ext uri="{FF2B5EF4-FFF2-40B4-BE49-F238E27FC236}">
                <a16:creationId xmlns:a16="http://schemas.microsoft.com/office/drawing/2014/main" id="{BD63BF81-434D-82B2-EF0F-97DC40E87D5A}"/>
              </a:ext>
            </a:extLst>
          </p:cNvPr>
          <p:cNvGrpSpPr/>
          <p:nvPr/>
        </p:nvGrpSpPr>
        <p:grpSpPr>
          <a:xfrm>
            <a:off x="3924538" y="2298978"/>
            <a:ext cx="4002054" cy="1951536"/>
            <a:chOff x="3924538" y="2450081"/>
            <a:chExt cx="4002054" cy="1951536"/>
          </a:xfrm>
        </p:grpSpPr>
        <p:pic>
          <p:nvPicPr>
            <p:cNvPr id="10" name="Picture 4" descr="A picture containing text, person&#10;&#10;Description automatically generated">
              <a:extLst>
                <a:ext uri="{FF2B5EF4-FFF2-40B4-BE49-F238E27FC236}">
                  <a16:creationId xmlns:a16="http://schemas.microsoft.com/office/drawing/2014/main" id="{AD894333-DAF4-C7A1-C37A-C9F000BC76DA}"/>
                </a:ext>
              </a:extLst>
            </p:cNvPr>
            <p:cNvPicPr>
              <a:picLocks noChangeAspect="1"/>
            </p:cNvPicPr>
            <p:nvPr/>
          </p:nvPicPr>
          <p:blipFill rotWithShape="1">
            <a:blip r:embed="rId3"/>
            <a:srcRect l="14863" t="18633" r="16665" b="18580"/>
            <a:stretch/>
          </p:blipFill>
          <p:spPr>
            <a:xfrm>
              <a:off x="3924599" y="2450081"/>
              <a:ext cx="4001993" cy="1951536"/>
            </a:xfrm>
            <a:prstGeom prst="rect">
              <a:avLst/>
            </a:prstGeom>
          </p:spPr>
        </p:pic>
        <p:sp>
          <p:nvSpPr>
            <p:cNvPr id="8" name="TextBox 8"/>
            <p:cNvSpPr txBox="1"/>
            <p:nvPr/>
          </p:nvSpPr>
          <p:spPr>
            <a:xfrm>
              <a:off x="3924538" y="3037917"/>
              <a:ext cx="3997195" cy="631583"/>
            </a:xfrm>
            <a:prstGeom prst="rect">
              <a:avLst/>
            </a:prstGeom>
            <a:solidFill>
              <a:srgbClr val="0086A4">
                <a:alpha val="52000"/>
              </a:srgbClr>
            </a:solidFill>
          </p:spPr>
          <p:txBody>
            <a:bodyPr wrap="square" lIns="0" tIns="0" rIns="0" bIns="0" rtlCol="0" anchor="t">
              <a:spAutoFit/>
            </a:bodyPr>
            <a:lstStyle/>
            <a:p>
              <a:pPr algn="ctr">
                <a:lnSpc>
                  <a:spcPts val="5320"/>
                </a:lnSpc>
              </a:pPr>
              <a:r>
                <a:rPr lang="en-US" sz="3800" b="1">
                  <a:solidFill>
                    <a:srgbClr val="FFFFFF"/>
                  </a:solidFill>
                  <a:latin typeface="Roboto" panose="020B0604020202020204" charset="0"/>
                  <a:ea typeface="Roboto" panose="020B0604020202020204" charset="0"/>
                </a:rPr>
                <a:t>ONE STOP SHOP</a:t>
              </a:r>
              <a:endParaRPr lang="en-US" sz="3800" b="1">
                <a:solidFill>
                  <a:srgbClr val="FFFFFF"/>
                </a:solidFill>
                <a:latin typeface="Roboto" panose="020B0604020202020204" charset="0"/>
                <a:ea typeface="Roboto" panose="020B0604020202020204" charset="0"/>
                <a:cs typeface="Lato Bold"/>
              </a:endParaRPr>
            </a:p>
          </p:txBody>
        </p:sp>
      </p:grpSp>
      <p:grpSp>
        <p:nvGrpSpPr>
          <p:cNvPr id="54" name="Group 53">
            <a:extLst>
              <a:ext uri="{FF2B5EF4-FFF2-40B4-BE49-F238E27FC236}">
                <a16:creationId xmlns:a16="http://schemas.microsoft.com/office/drawing/2014/main" id="{6EA48869-6C1C-14FE-8B58-2830E978433A}"/>
              </a:ext>
            </a:extLst>
          </p:cNvPr>
          <p:cNvGrpSpPr/>
          <p:nvPr/>
        </p:nvGrpSpPr>
        <p:grpSpPr>
          <a:xfrm>
            <a:off x="300983" y="894631"/>
            <a:ext cx="3583019" cy="2445664"/>
            <a:chOff x="343355" y="425071"/>
            <a:chExt cx="3583019" cy="2445664"/>
          </a:xfrm>
        </p:grpSpPr>
        <p:pic>
          <p:nvPicPr>
            <p:cNvPr id="3" name="Picture 3">
              <a:extLst>
                <a:ext uri="{FF2B5EF4-FFF2-40B4-BE49-F238E27FC236}">
                  <a16:creationId xmlns:a16="http://schemas.microsoft.com/office/drawing/2014/main" id="{7502271F-9A8C-C5A0-B998-14E7D81F264B}"/>
                </a:ext>
              </a:extLst>
            </p:cNvPr>
            <p:cNvPicPr>
              <a:picLocks noChangeAspect="1"/>
            </p:cNvPicPr>
            <p:nvPr/>
          </p:nvPicPr>
          <p:blipFill rotWithShape="1">
            <a:blip r:embed="rId4"/>
            <a:srcRect l="38636" r="31566" b="-599"/>
            <a:stretch/>
          </p:blipFill>
          <p:spPr>
            <a:xfrm>
              <a:off x="2229556" y="446954"/>
              <a:ext cx="1696818" cy="2423781"/>
            </a:xfrm>
            <a:prstGeom prst="rect">
              <a:avLst/>
            </a:prstGeom>
          </p:spPr>
        </p:pic>
        <p:sp>
          <p:nvSpPr>
            <p:cNvPr id="11" name="TextBox 11"/>
            <p:cNvSpPr txBox="1"/>
            <p:nvPr/>
          </p:nvSpPr>
          <p:spPr>
            <a:xfrm>
              <a:off x="483606" y="868770"/>
              <a:ext cx="1696589" cy="1738746"/>
            </a:xfrm>
            <a:prstGeom prst="rect">
              <a:avLst/>
            </a:prstGeom>
          </p:spPr>
          <p:txBody>
            <a:bodyPr lIns="0" tIns="0" rIns="0" bIns="0" rtlCol="0" anchor="t">
              <a:spAutoFit/>
            </a:bodyPr>
            <a:lstStyle/>
            <a:p>
              <a:pPr>
                <a:lnSpc>
                  <a:spcPts val="2267"/>
                </a:lnSpc>
              </a:pPr>
              <a:r>
                <a:rPr lang="en-US" sz="1333" dirty="0">
                  <a:solidFill>
                    <a:srgbClr val="0F0F0F"/>
                  </a:solidFill>
                  <a:latin typeface="Roboto"/>
                </a:rPr>
                <a:t>Piloting the MyGut mobile app &amp; Provider Portal in </a:t>
              </a:r>
              <a:r>
                <a:rPr lang="en-US" sz="1333" dirty="0">
                  <a:solidFill>
                    <a:srgbClr val="0F0F0F"/>
                  </a:solidFill>
                  <a:highlight>
                    <a:srgbClr val="FFFF00"/>
                  </a:highlight>
                  <a:latin typeface="Roboto"/>
                </a:rPr>
                <a:t>community clinics </a:t>
              </a:r>
              <a:r>
                <a:rPr lang="en-US" sz="1333" dirty="0">
                  <a:solidFill>
                    <a:srgbClr val="0F0F0F"/>
                  </a:solidFill>
                  <a:latin typeface="Roboto"/>
                </a:rPr>
                <a:t>("hub and spoke" model)</a:t>
              </a:r>
              <a:endParaRPr lang="en-US" sz="1333" dirty="0">
                <a:solidFill>
                  <a:srgbClr val="0F0F0F"/>
                </a:solidFill>
                <a:latin typeface="Roboto"/>
                <a:ea typeface="Roboto"/>
                <a:cs typeface="Roboto"/>
              </a:endParaRPr>
            </a:p>
          </p:txBody>
        </p:sp>
        <p:sp>
          <p:nvSpPr>
            <p:cNvPr id="13" name="TextBox 13"/>
            <p:cNvSpPr txBox="1"/>
            <p:nvPr/>
          </p:nvSpPr>
          <p:spPr>
            <a:xfrm>
              <a:off x="343355" y="425071"/>
              <a:ext cx="3578469" cy="313163"/>
            </a:xfrm>
            <a:prstGeom prst="rect">
              <a:avLst/>
            </a:prstGeom>
            <a:solidFill>
              <a:srgbClr val="C00000"/>
            </a:solidFill>
          </p:spPr>
          <p:txBody>
            <a:bodyPr wrap="square" lIns="0" tIns="0" rIns="0" bIns="0" rtlCol="0" anchor="t">
              <a:spAutoFit/>
            </a:bodyPr>
            <a:lstStyle/>
            <a:p>
              <a:pPr>
                <a:lnSpc>
                  <a:spcPts val="2719"/>
                </a:lnSpc>
              </a:pPr>
              <a:r>
                <a:rPr lang="en-US" sz="1600">
                  <a:solidFill>
                    <a:schemeClr val="bg1"/>
                  </a:solidFill>
                  <a:latin typeface="Roboto Bold"/>
                </a:rPr>
                <a:t> </a:t>
              </a:r>
              <a:r>
                <a:rPr lang="en-US" sz="1600" err="1">
                  <a:solidFill>
                    <a:schemeClr val="bg1"/>
                  </a:solidFill>
                  <a:latin typeface="Roboto Bold"/>
                </a:rPr>
                <a:t>MyGut</a:t>
              </a:r>
              <a:endParaRPr lang="en-US" sz="800">
                <a:solidFill>
                  <a:schemeClr val="bg1"/>
                </a:solidFill>
              </a:endParaRPr>
            </a:p>
          </p:txBody>
        </p:sp>
      </p:grpSp>
      <p:sp>
        <p:nvSpPr>
          <p:cNvPr id="15" name="TextBox 15"/>
          <p:cNvSpPr txBox="1"/>
          <p:nvPr/>
        </p:nvSpPr>
        <p:spPr>
          <a:xfrm>
            <a:off x="5661323" y="441933"/>
            <a:ext cx="5321961" cy="310983"/>
          </a:xfrm>
          <a:prstGeom prst="rect">
            <a:avLst/>
          </a:prstGeom>
        </p:spPr>
        <p:txBody>
          <a:bodyPr lIns="0" tIns="0" rIns="0" bIns="0" rtlCol="0" anchor="t">
            <a:spAutoFit/>
          </a:bodyPr>
          <a:lstStyle/>
          <a:p>
            <a:pPr>
              <a:lnSpc>
                <a:spcPts val="2720"/>
              </a:lnSpc>
            </a:pPr>
            <a:endParaRPr lang="en-US" sz="1600">
              <a:solidFill>
                <a:srgbClr val="0F0F0F"/>
              </a:solidFill>
              <a:latin typeface="Roboto Bold"/>
              <a:ea typeface="Roboto Bold"/>
            </a:endParaRPr>
          </a:p>
        </p:txBody>
      </p:sp>
      <p:cxnSp>
        <p:nvCxnSpPr>
          <p:cNvPr id="24" name="Straight Connector 23">
            <a:extLst>
              <a:ext uri="{FF2B5EF4-FFF2-40B4-BE49-F238E27FC236}">
                <a16:creationId xmlns:a16="http://schemas.microsoft.com/office/drawing/2014/main" id="{8B975C95-8B48-43EC-B49C-261220C7D64A}"/>
              </a:ext>
            </a:extLst>
          </p:cNvPr>
          <p:cNvCxnSpPr/>
          <p:nvPr/>
        </p:nvCxnSpPr>
        <p:spPr>
          <a:xfrm flipV="1">
            <a:off x="12145506" y="-30996"/>
            <a:ext cx="0" cy="715605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A9D81A3D-B5CA-3E1B-9E1A-20764CFA33BE}"/>
              </a:ext>
            </a:extLst>
          </p:cNvPr>
          <p:cNvGrpSpPr/>
          <p:nvPr/>
        </p:nvGrpSpPr>
        <p:grpSpPr>
          <a:xfrm>
            <a:off x="6833362" y="4269315"/>
            <a:ext cx="3577013" cy="2691390"/>
            <a:chOff x="7912199" y="4294615"/>
            <a:chExt cx="3577013" cy="2691390"/>
          </a:xfrm>
        </p:grpSpPr>
        <p:sp>
          <p:nvSpPr>
            <p:cNvPr id="26" name="Arrow: Curved Right 25">
              <a:extLst>
                <a:ext uri="{FF2B5EF4-FFF2-40B4-BE49-F238E27FC236}">
                  <a16:creationId xmlns:a16="http://schemas.microsoft.com/office/drawing/2014/main" id="{D77BFD04-8377-6ED9-BE20-229B31B0CEC7}"/>
                </a:ext>
              </a:extLst>
            </p:cNvPr>
            <p:cNvSpPr/>
            <p:nvPr/>
          </p:nvSpPr>
          <p:spPr>
            <a:xfrm rot="12644689" flipV="1">
              <a:off x="10073338" y="5381376"/>
              <a:ext cx="1081736" cy="1604629"/>
            </a:xfrm>
            <a:prstGeom prst="curvedRightArrow">
              <a:avLst>
                <a:gd name="adj1" fmla="val 25000"/>
                <a:gd name="adj2" fmla="val 50000"/>
                <a:gd name="adj3" fmla="val 395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6" name="Group 55">
              <a:extLst>
                <a:ext uri="{FF2B5EF4-FFF2-40B4-BE49-F238E27FC236}">
                  <a16:creationId xmlns:a16="http://schemas.microsoft.com/office/drawing/2014/main" id="{92B6F058-AE9F-1437-EF7A-041417E36C07}"/>
                </a:ext>
              </a:extLst>
            </p:cNvPr>
            <p:cNvGrpSpPr/>
            <p:nvPr/>
          </p:nvGrpSpPr>
          <p:grpSpPr>
            <a:xfrm>
              <a:off x="7912199" y="4294615"/>
              <a:ext cx="3577013" cy="2407581"/>
              <a:chOff x="7912199" y="4294615"/>
              <a:chExt cx="3577013" cy="2407581"/>
            </a:xfrm>
          </p:grpSpPr>
          <p:pic>
            <p:nvPicPr>
              <p:cNvPr id="7" name="Picture 6" descr="A doctor listening to a patient's heart">
                <a:extLst>
                  <a:ext uri="{FF2B5EF4-FFF2-40B4-BE49-F238E27FC236}">
                    <a16:creationId xmlns:a16="http://schemas.microsoft.com/office/drawing/2014/main" id="{DD6146EC-D95E-1FB7-DCDF-E617D124CD7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27091" y="5611374"/>
                <a:ext cx="1947896" cy="1090822"/>
              </a:xfrm>
              <a:prstGeom prst="rect">
                <a:avLst/>
              </a:prstGeom>
            </p:spPr>
          </p:pic>
          <p:sp>
            <p:nvSpPr>
              <p:cNvPr id="20" name="TextBox 12">
                <a:extLst>
                  <a:ext uri="{FF2B5EF4-FFF2-40B4-BE49-F238E27FC236}">
                    <a16:creationId xmlns:a16="http://schemas.microsoft.com/office/drawing/2014/main" id="{21419426-875D-43FD-9135-F632A23E82C2}"/>
                  </a:ext>
                </a:extLst>
              </p:cNvPr>
              <p:cNvSpPr txBox="1"/>
              <p:nvPr/>
            </p:nvSpPr>
            <p:spPr>
              <a:xfrm>
                <a:off x="7937026" y="4722045"/>
                <a:ext cx="1696589" cy="558936"/>
              </a:xfrm>
              <a:prstGeom prst="rect">
                <a:avLst/>
              </a:prstGeom>
            </p:spPr>
            <p:txBody>
              <a:bodyPr lIns="0" tIns="0" rIns="0" bIns="0" rtlCol="0" anchor="t">
                <a:spAutoFit/>
              </a:bodyPr>
              <a:lstStyle/>
              <a:p>
                <a:pPr>
                  <a:lnSpc>
                    <a:spcPts val="2267"/>
                  </a:lnSpc>
                </a:pPr>
                <a:r>
                  <a:rPr lang="en-US" sz="1333" dirty="0">
                    <a:solidFill>
                      <a:srgbClr val="0F0F0F"/>
                    </a:solidFill>
                    <a:latin typeface="Roboto"/>
                  </a:rPr>
                  <a:t>Transitioning youth to adult care model</a:t>
                </a:r>
              </a:p>
            </p:txBody>
          </p:sp>
          <p:sp>
            <p:nvSpPr>
              <p:cNvPr id="22" name="TextBox 14">
                <a:extLst>
                  <a:ext uri="{FF2B5EF4-FFF2-40B4-BE49-F238E27FC236}">
                    <a16:creationId xmlns:a16="http://schemas.microsoft.com/office/drawing/2014/main" id="{07727A60-3BDB-450B-B2BB-6E9BE14E0C81}"/>
                  </a:ext>
                </a:extLst>
              </p:cNvPr>
              <p:cNvSpPr txBox="1"/>
              <p:nvPr/>
            </p:nvSpPr>
            <p:spPr>
              <a:xfrm>
                <a:off x="7912199" y="4294615"/>
                <a:ext cx="3577013" cy="313163"/>
              </a:xfrm>
              <a:prstGeom prst="rect">
                <a:avLst/>
              </a:prstGeom>
              <a:solidFill>
                <a:srgbClr val="C00000"/>
              </a:solidFill>
            </p:spPr>
            <p:txBody>
              <a:bodyPr wrap="square" lIns="0" tIns="0" rIns="0" bIns="0" rtlCol="0" anchor="t">
                <a:spAutoFit/>
              </a:bodyPr>
              <a:lstStyle/>
              <a:p>
                <a:pPr marL="53978">
                  <a:lnSpc>
                    <a:spcPts val="2719"/>
                  </a:lnSpc>
                </a:pPr>
                <a:r>
                  <a:rPr lang="en-US" sz="1600" dirty="0">
                    <a:solidFill>
                      <a:schemeClr val="bg1"/>
                    </a:solidFill>
                    <a:latin typeface="Roboto Bold"/>
                  </a:rPr>
                  <a:t>Youth to Adult Care</a:t>
                </a:r>
                <a:endParaRPr lang="en-US" sz="800" dirty="0">
                  <a:solidFill>
                    <a:schemeClr val="bg1"/>
                  </a:solidFill>
                </a:endParaRPr>
              </a:p>
            </p:txBody>
          </p:sp>
          <p:pic>
            <p:nvPicPr>
              <p:cNvPr id="4" name="Picture 3" descr="A group of people sitting in a circle&#10;&#10;Description automatically generated">
                <a:extLst>
                  <a:ext uri="{FF2B5EF4-FFF2-40B4-BE49-F238E27FC236}">
                    <a16:creationId xmlns:a16="http://schemas.microsoft.com/office/drawing/2014/main" id="{CCA527A8-3629-E871-B8ED-52AFB9988C3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845283" y="4596707"/>
                <a:ext cx="1633927" cy="1014667"/>
              </a:xfrm>
              <a:prstGeom prst="rect">
                <a:avLst/>
              </a:prstGeom>
            </p:spPr>
          </p:pic>
        </p:grpSp>
      </p:grpSp>
      <p:grpSp>
        <p:nvGrpSpPr>
          <p:cNvPr id="58" name="Group 57">
            <a:extLst>
              <a:ext uri="{FF2B5EF4-FFF2-40B4-BE49-F238E27FC236}">
                <a16:creationId xmlns:a16="http://schemas.microsoft.com/office/drawing/2014/main" id="{D6BA990F-1577-1A56-A0C4-EE68C2DF0E6F}"/>
              </a:ext>
            </a:extLst>
          </p:cNvPr>
          <p:cNvGrpSpPr/>
          <p:nvPr/>
        </p:nvGrpSpPr>
        <p:grpSpPr>
          <a:xfrm>
            <a:off x="1208733" y="4272612"/>
            <a:ext cx="3914325" cy="2448439"/>
            <a:chOff x="294665" y="4222564"/>
            <a:chExt cx="3914325" cy="2448439"/>
          </a:xfrm>
        </p:grpSpPr>
        <p:sp>
          <p:nvSpPr>
            <p:cNvPr id="12" name="TextBox 12"/>
            <p:cNvSpPr txBox="1"/>
            <p:nvPr/>
          </p:nvSpPr>
          <p:spPr>
            <a:xfrm>
              <a:off x="2512401" y="4720811"/>
              <a:ext cx="1696589" cy="853888"/>
            </a:xfrm>
            <a:prstGeom prst="rect">
              <a:avLst/>
            </a:prstGeom>
          </p:spPr>
          <p:txBody>
            <a:bodyPr lIns="0" tIns="0" rIns="0" bIns="0" rtlCol="0" anchor="t">
              <a:spAutoFit/>
            </a:bodyPr>
            <a:lstStyle/>
            <a:p>
              <a:pPr>
                <a:lnSpc>
                  <a:spcPts val="2267"/>
                </a:lnSpc>
              </a:pPr>
              <a:r>
                <a:rPr lang="en-US" sz="1333" dirty="0">
                  <a:solidFill>
                    <a:srgbClr val="0F0F0F"/>
                  </a:solidFill>
                  <a:highlight>
                    <a:srgbClr val="FFFF00"/>
                  </a:highlight>
                  <a:latin typeface="Roboto"/>
                  <a:ea typeface="Roboto"/>
                </a:rPr>
                <a:t>Nationalizing</a:t>
              </a:r>
              <a:r>
                <a:rPr lang="en-US" sz="1333" dirty="0">
                  <a:solidFill>
                    <a:srgbClr val="0F0F0F"/>
                  </a:solidFill>
                  <a:latin typeface="Roboto"/>
                  <a:ea typeface="Roboto"/>
                </a:rPr>
                <a:t> the Clinical Care Pathways (CCP)</a:t>
              </a:r>
            </a:p>
          </p:txBody>
        </p:sp>
        <p:sp>
          <p:nvSpPr>
            <p:cNvPr id="14" name="TextBox 14"/>
            <p:cNvSpPr txBox="1"/>
            <p:nvPr/>
          </p:nvSpPr>
          <p:spPr>
            <a:xfrm>
              <a:off x="340477" y="4222564"/>
              <a:ext cx="3578469" cy="310983"/>
            </a:xfrm>
            <a:prstGeom prst="rect">
              <a:avLst/>
            </a:prstGeom>
            <a:solidFill>
              <a:srgbClr val="C00000"/>
            </a:solidFill>
          </p:spPr>
          <p:txBody>
            <a:bodyPr wrap="square" lIns="0" tIns="0" rIns="0" bIns="0" rtlCol="0" anchor="t">
              <a:spAutoFit/>
            </a:bodyPr>
            <a:lstStyle/>
            <a:p>
              <a:pPr marL="53978">
                <a:lnSpc>
                  <a:spcPts val="2719"/>
                </a:lnSpc>
              </a:pPr>
              <a:r>
                <a:rPr lang="en-US" sz="1600">
                  <a:solidFill>
                    <a:schemeClr val="bg1"/>
                  </a:solidFill>
                  <a:latin typeface="Roboto Bold"/>
                  <a:ea typeface="Roboto Bold"/>
                </a:rPr>
                <a:t>Standardizing IBD Care</a:t>
              </a:r>
            </a:p>
          </p:txBody>
        </p:sp>
        <p:pic>
          <p:nvPicPr>
            <p:cNvPr id="34" name="Picture 33" descr="A diagram of a diagram&#10;&#10;Description automatically generated with medium confidence">
              <a:extLst>
                <a:ext uri="{FF2B5EF4-FFF2-40B4-BE49-F238E27FC236}">
                  <a16:creationId xmlns:a16="http://schemas.microsoft.com/office/drawing/2014/main" id="{E32F6A65-DA78-C13F-88E4-6B89E586F271}"/>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r="51369" b="23682"/>
            <a:stretch/>
          </p:blipFill>
          <p:spPr>
            <a:xfrm>
              <a:off x="294665" y="4353184"/>
              <a:ext cx="2477792" cy="2317819"/>
            </a:xfrm>
            <a:prstGeom prst="rect">
              <a:avLst/>
            </a:prstGeom>
          </p:spPr>
        </p:pic>
      </p:grpSp>
      <p:grpSp>
        <p:nvGrpSpPr>
          <p:cNvPr id="55" name="Group 54">
            <a:extLst>
              <a:ext uri="{FF2B5EF4-FFF2-40B4-BE49-F238E27FC236}">
                <a16:creationId xmlns:a16="http://schemas.microsoft.com/office/drawing/2014/main" id="{1C037325-6883-2690-8C06-7685A5DEAB84}"/>
              </a:ext>
            </a:extLst>
          </p:cNvPr>
          <p:cNvGrpSpPr/>
          <p:nvPr/>
        </p:nvGrpSpPr>
        <p:grpSpPr>
          <a:xfrm>
            <a:off x="7923733" y="891196"/>
            <a:ext cx="3556564" cy="2261728"/>
            <a:chOff x="7913299" y="455417"/>
            <a:chExt cx="3556564" cy="2261728"/>
          </a:xfrm>
        </p:grpSpPr>
        <p:sp>
          <p:nvSpPr>
            <p:cNvPr id="19" name="TextBox 11">
              <a:extLst>
                <a:ext uri="{FF2B5EF4-FFF2-40B4-BE49-F238E27FC236}">
                  <a16:creationId xmlns:a16="http://schemas.microsoft.com/office/drawing/2014/main" id="{31208880-7279-4FBA-BADC-F792CAAE9FA2}"/>
                </a:ext>
              </a:extLst>
            </p:cNvPr>
            <p:cNvSpPr txBox="1"/>
            <p:nvPr/>
          </p:nvSpPr>
          <p:spPr>
            <a:xfrm>
              <a:off x="9773274" y="835893"/>
              <a:ext cx="1696589" cy="1148841"/>
            </a:xfrm>
            <a:prstGeom prst="rect">
              <a:avLst/>
            </a:prstGeom>
          </p:spPr>
          <p:txBody>
            <a:bodyPr lIns="0" tIns="0" rIns="0" bIns="0" rtlCol="0" anchor="t">
              <a:spAutoFit/>
            </a:bodyPr>
            <a:lstStyle/>
            <a:p>
              <a:pPr>
                <a:lnSpc>
                  <a:spcPts val="2267"/>
                </a:lnSpc>
              </a:pPr>
              <a:r>
                <a:rPr lang="en-US" sz="1333" dirty="0">
                  <a:solidFill>
                    <a:srgbClr val="0F0F0F"/>
                  </a:solidFill>
                  <a:latin typeface="Roboto"/>
                  <a:ea typeface="Roboto"/>
                  <a:cs typeface="Roboto"/>
                </a:rPr>
                <a:t>Piloting the </a:t>
              </a:r>
              <a:r>
                <a:rPr lang="en-US" sz="1333" dirty="0">
                  <a:solidFill>
                    <a:srgbClr val="0F0F0F"/>
                  </a:solidFill>
                  <a:highlight>
                    <a:srgbClr val="FFFF00"/>
                  </a:highlight>
                  <a:latin typeface="Roboto"/>
                  <a:ea typeface="Roboto"/>
                  <a:cs typeface="Roboto"/>
                </a:rPr>
                <a:t>national</a:t>
              </a:r>
              <a:r>
                <a:rPr lang="en-US" sz="1333" dirty="0">
                  <a:solidFill>
                    <a:srgbClr val="0F0F0F"/>
                  </a:solidFill>
                  <a:latin typeface="Roboto"/>
                  <a:ea typeface="Roboto"/>
                  <a:cs typeface="Roboto"/>
                </a:rPr>
                <a:t> telemedicine hubs at five Canadian IBD </a:t>
              </a:r>
              <a:r>
                <a:rPr lang="en-US" sz="1333" dirty="0" err="1">
                  <a:solidFill>
                    <a:srgbClr val="0F0F0F"/>
                  </a:solidFill>
                  <a:latin typeface="Roboto"/>
                  <a:ea typeface="Roboto"/>
                  <a:cs typeface="Roboto"/>
                </a:rPr>
                <a:t>Centres</a:t>
              </a:r>
              <a:r>
                <a:rPr lang="en-US" sz="1333" dirty="0">
                  <a:solidFill>
                    <a:srgbClr val="0F0F0F"/>
                  </a:solidFill>
                  <a:latin typeface="Roboto"/>
                  <a:ea typeface="Roboto"/>
                  <a:cs typeface="Roboto"/>
                </a:rPr>
                <a:t> of Excellence </a:t>
              </a:r>
            </a:p>
          </p:txBody>
        </p:sp>
        <p:sp>
          <p:nvSpPr>
            <p:cNvPr id="21" name="TextBox 13">
              <a:extLst>
                <a:ext uri="{FF2B5EF4-FFF2-40B4-BE49-F238E27FC236}">
                  <a16:creationId xmlns:a16="http://schemas.microsoft.com/office/drawing/2014/main" id="{421B9970-D285-4E35-8834-84B3EAA44F34}"/>
                </a:ext>
              </a:extLst>
            </p:cNvPr>
            <p:cNvSpPr txBox="1"/>
            <p:nvPr/>
          </p:nvSpPr>
          <p:spPr>
            <a:xfrm>
              <a:off x="7913299" y="455417"/>
              <a:ext cx="3556564" cy="313163"/>
            </a:xfrm>
            <a:prstGeom prst="rect">
              <a:avLst/>
            </a:prstGeom>
            <a:solidFill>
              <a:srgbClr val="C00000"/>
            </a:solidFill>
          </p:spPr>
          <p:txBody>
            <a:bodyPr wrap="square" lIns="0" tIns="0" rIns="0" bIns="0" rtlCol="0" anchor="t">
              <a:spAutoFit/>
            </a:bodyPr>
            <a:lstStyle/>
            <a:p>
              <a:pPr marL="53978">
                <a:lnSpc>
                  <a:spcPts val="2719"/>
                </a:lnSpc>
              </a:pPr>
              <a:r>
                <a:rPr lang="en-US" sz="1600" dirty="0">
                  <a:solidFill>
                    <a:schemeClr val="bg1"/>
                  </a:solidFill>
                  <a:latin typeface="Roboto Bold"/>
                </a:rPr>
                <a:t>National IBD Telemedicine Network</a:t>
              </a:r>
              <a:endParaRPr lang="en-US" sz="800" dirty="0">
                <a:solidFill>
                  <a:schemeClr val="bg1"/>
                </a:solidFill>
              </a:endParaRPr>
            </a:p>
          </p:txBody>
        </p:sp>
        <p:pic>
          <p:nvPicPr>
            <p:cNvPr id="40" name="Picture 39" descr="A person sitting at a desk looking at a computer screen&#10;&#10;Description automatically generated">
              <a:extLst>
                <a:ext uri="{FF2B5EF4-FFF2-40B4-BE49-F238E27FC236}">
                  <a16:creationId xmlns:a16="http://schemas.microsoft.com/office/drawing/2014/main" id="{F9589076-1F6E-53CB-58BE-FA47A9571FFB}"/>
                </a:ext>
              </a:extLst>
            </p:cNvPr>
            <p:cNvPicPr>
              <a:picLocks noChangeAspect="1"/>
            </p:cNvPicPr>
            <p:nvPr/>
          </p:nvPicPr>
          <p:blipFill rotWithShape="1">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13465" r="34645"/>
            <a:stretch/>
          </p:blipFill>
          <p:spPr>
            <a:xfrm>
              <a:off x="7926592" y="765609"/>
              <a:ext cx="1802174" cy="1951536"/>
            </a:xfrm>
            <a:prstGeom prst="rect">
              <a:avLst/>
            </a:prstGeom>
          </p:spPr>
        </p:pic>
      </p:grpSp>
      <p:grpSp>
        <p:nvGrpSpPr>
          <p:cNvPr id="53" name="Group 52">
            <a:extLst>
              <a:ext uri="{FF2B5EF4-FFF2-40B4-BE49-F238E27FC236}">
                <a16:creationId xmlns:a16="http://schemas.microsoft.com/office/drawing/2014/main" id="{B17C001C-01DB-7EBC-5170-0CBC0F908F69}"/>
              </a:ext>
            </a:extLst>
          </p:cNvPr>
          <p:cNvGrpSpPr/>
          <p:nvPr/>
        </p:nvGrpSpPr>
        <p:grpSpPr>
          <a:xfrm>
            <a:off x="4149608" y="126318"/>
            <a:ext cx="3602784" cy="1771174"/>
            <a:chOff x="4120541" y="79478"/>
            <a:chExt cx="3602784" cy="1771174"/>
          </a:xfrm>
        </p:grpSpPr>
        <p:sp>
          <p:nvSpPr>
            <p:cNvPr id="49" name="TextBox 13">
              <a:extLst>
                <a:ext uri="{FF2B5EF4-FFF2-40B4-BE49-F238E27FC236}">
                  <a16:creationId xmlns:a16="http://schemas.microsoft.com/office/drawing/2014/main" id="{DA51B808-0747-7707-F76A-797A5410770E}"/>
                </a:ext>
              </a:extLst>
            </p:cNvPr>
            <p:cNvSpPr txBox="1"/>
            <p:nvPr/>
          </p:nvSpPr>
          <p:spPr>
            <a:xfrm>
              <a:off x="4125091" y="79478"/>
              <a:ext cx="3578469" cy="313163"/>
            </a:xfrm>
            <a:prstGeom prst="rect">
              <a:avLst/>
            </a:prstGeom>
            <a:solidFill>
              <a:srgbClr val="C00000"/>
            </a:solidFill>
          </p:spPr>
          <p:txBody>
            <a:bodyPr wrap="square" lIns="0" tIns="0" rIns="0" bIns="0" rtlCol="0" anchor="t">
              <a:spAutoFit/>
            </a:bodyPr>
            <a:lstStyle/>
            <a:p>
              <a:pPr>
                <a:lnSpc>
                  <a:spcPts val="2719"/>
                </a:lnSpc>
              </a:pPr>
              <a:r>
                <a:rPr lang="en-US" sz="1600" dirty="0">
                  <a:solidFill>
                    <a:schemeClr val="bg1"/>
                  </a:solidFill>
                  <a:latin typeface="Roboto Bold"/>
                </a:rPr>
                <a:t> Mental Health/Diet Support</a:t>
              </a:r>
              <a:endParaRPr lang="en-US" sz="800" dirty="0">
                <a:solidFill>
                  <a:schemeClr val="bg1"/>
                </a:solidFill>
              </a:endParaRPr>
            </a:p>
          </p:txBody>
        </p:sp>
        <p:pic>
          <p:nvPicPr>
            <p:cNvPr id="50" name="Picture 49" descr="A doctor using a tablet&#10;&#10;Description automatically generated">
              <a:extLst>
                <a:ext uri="{FF2B5EF4-FFF2-40B4-BE49-F238E27FC236}">
                  <a16:creationId xmlns:a16="http://schemas.microsoft.com/office/drawing/2014/main" id="{D3503692-DE8E-C3E4-1EC6-C59C2E9D74C2}"/>
                </a:ext>
              </a:extLst>
            </p:cNvPr>
            <p:cNvPicPr>
              <a:picLocks noChangeAspect="1"/>
            </p:cNvPicPr>
            <p:nvPr/>
          </p:nvPicPr>
          <p:blipFill rotWithShape="1">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r="18263"/>
            <a:stretch/>
          </p:blipFill>
          <p:spPr>
            <a:xfrm>
              <a:off x="4120541" y="362042"/>
              <a:ext cx="1825124" cy="1488610"/>
            </a:xfrm>
            <a:prstGeom prst="rect">
              <a:avLst/>
            </a:prstGeom>
          </p:spPr>
        </p:pic>
        <p:sp>
          <p:nvSpPr>
            <p:cNvPr id="51" name="TextBox 11">
              <a:extLst>
                <a:ext uri="{FF2B5EF4-FFF2-40B4-BE49-F238E27FC236}">
                  <a16:creationId xmlns:a16="http://schemas.microsoft.com/office/drawing/2014/main" id="{7C85A2A3-D967-6654-2F59-3CA4E0D76B47}"/>
                </a:ext>
              </a:extLst>
            </p:cNvPr>
            <p:cNvSpPr txBox="1"/>
            <p:nvPr/>
          </p:nvSpPr>
          <p:spPr>
            <a:xfrm>
              <a:off x="6026736" y="388830"/>
              <a:ext cx="1696589" cy="558936"/>
            </a:xfrm>
            <a:prstGeom prst="rect">
              <a:avLst/>
            </a:prstGeom>
          </p:spPr>
          <p:txBody>
            <a:bodyPr lIns="0" tIns="0" rIns="0" bIns="0" rtlCol="0" anchor="t">
              <a:spAutoFit/>
            </a:bodyPr>
            <a:lstStyle/>
            <a:p>
              <a:pPr>
                <a:lnSpc>
                  <a:spcPts val="2267"/>
                </a:lnSpc>
              </a:pPr>
              <a:r>
                <a:rPr lang="en-US" sz="1333" dirty="0">
                  <a:solidFill>
                    <a:srgbClr val="0F0F0F"/>
                  </a:solidFill>
                  <a:latin typeface="Roboto"/>
                  <a:ea typeface="Roboto"/>
                  <a:cs typeface="Roboto"/>
                </a:rPr>
                <a:t>Mental health and diet screening tool</a:t>
              </a:r>
            </a:p>
          </p:txBody>
        </p:sp>
      </p:grpSp>
    </p:spTree>
    <p:extLst>
      <p:ext uri="{BB962C8B-B14F-4D97-AF65-F5344CB8AC3E}">
        <p14:creationId xmlns:p14="http://schemas.microsoft.com/office/powerpoint/2010/main" val="145546431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5A0012-5B33-7567-7218-6BB5DC0BDEB2}"/>
              </a:ext>
            </a:extLst>
          </p:cNvPr>
          <p:cNvSpPr>
            <a:spLocks noGrp="1"/>
          </p:cNvSpPr>
          <p:nvPr>
            <p:ph type="sldNum" sz="quarter" idx="11"/>
          </p:nvPr>
        </p:nvSpPr>
        <p:spPr/>
        <p:txBody>
          <a:bodyPr/>
          <a:lstStyle/>
          <a:p>
            <a:fld id="{FCA2546C-93C4-4FD3-9D03-944EFC6C361F}" type="slidenum">
              <a:rPr lang="en-CA" smtClean="0"/>
              <a:pPr/>
              <a:t>15</a:t>
            </a:fld>
            <a:endParaRPr lang="en-CA"/>
          </a:p>
        </p:txBody>
      </p:sp>
      <p:sp>
        <p:nvSpPr>
          <p:cNvPr id="5" name="Text Placeholder 4">
            <a:extLst>
              <a:ext uri="{FF2B5EF4-FFF2-40B4-BE49-F238E27FC236}">
                <a16:creationId xmlns:a16="http://schemas.microsoft.com/office/drawing/2014/main" id="{30BFF759-A6CF-7C03-AFFD-3295CD6AD4E7}"/>
              </a:ext>
            </a:extLst>
          </p:cNvPr>
          <p:cNvSpPr>
            <a:spLocks noGrp="1"/>
          </p:cNvSpPr>
          <p:nvPr>
            <p:ph type="body" sz="quarter" idx="12"/>
          </p:nvPr>
        </p:nvSpPr>
        <p:spPr/>
        <p:txBody>
          <a:bodyPr>
            <a:normAutofit fontScale="77500" lnSpcReduction="20000"/>
          </a:bodyPr>
          <a:lstStyle/>
          <a:p>
            <a:endParaRPr lang="en-US"/>
          </a:p>
        </p:txBody>
      </p:sp>
      <p:sp>
        <p:nvSpPr>
          <p:cNvPr id="6" name="Text Placeholder 5">
            <a:extLst>
              <a:ext uri="{FF2B5EF4-FFF2-40B4-BE49-F238E27FC236}">
                <a16:creationId xmlns:a16="http://schemas.microsoft.com/office/drawing/2014/main" id="{B7C09540-ED61-C829-531A-10FA4F8CE232}"/>
              </a:ext>
            </a:extLst>
          </p:cNvPr>
          <p:cNvSpPr>
            <a:spLocks noGrp="1"/>
          </p:cNvSpPr>
          <p:nvPr>
            <p:ph type="body" sz="quarter" idx="13"/>
          </p:nvPr>
        </p:nvSpPr>
        <p:spPr/>
        <p:txBody>
          <a:bodyPr>
            <a:normAutofit fontScale="77500" lnSpcReduction="20000"/>
          </a:bodyPr>
          <a:lstStyle/>
          <a:p>
            <a:endParaRPr lang="en-US"/>
          </a:p>
        </p:txBody>
      </p:sp>
      <p:sp>
        <p:nvSpPr>
          <p:cNvPr id="7" name="Text Placeholder 6">
            <a:extLst>
              <a:ext uri="{FF2B5EF4-FFF2-40B4-BE49-F238E27FC236}">
                <a16:creationId xmlns:a16="http://schemas.microsoft.com/office/drawing/2014/main" id="{610E0380-2C8F-A536-84C9-5C9E15EB606C}"/>
              </a:ext>
            </a:extLst>
          </p:cNvPr>
          <p:cNvSpPr>
            <a:spLocks noGrp="1"/>
          </p:cNvSpPr>
          <p:nvPr>
            <p:ph type="body" sz="quarter" idx="15"/>
          </p:nvPr>
        </p:nvSpPr>
        <p:spPr/>
        <p:txBody>
          <a:bodyPr>
            <a:normAutofit fontScale="77500" lnSpcReduction="20000"/>
          </a:bodyPr>
          <a:lstStyle/>
          <a:p>
            <a:endParaRPr lang="en-US"/>
          </a:p>
        </p:txBody>
      </p:sp>
      <p:grpSp>
        <p:nvGrpSpPr>
          <p:cNvPr id="8" name="组合 68"/>
          <p:cNvGrpSpPr/>
          <p:nvPr/>
        </p:nvGrpSpPr>
        <p:grpSpPr>
          <a:xfrm rot="-420000">
            <a:off x="1132251" y="203200"/>
            <a:ext cx="9859599" cy="6438899"/>
            <a:chOff x="1894289" y="1477274"/>
            <a:chExt cx="5492750" cy="4351337"/>
          </a:xfrm>
        </p:grpSpPr>
        <p:sp>
          <p:nvSpPr>
            <p:cNvPr id="9" name="Freeform 5"/>
            <p:cNvSpPr>
              <a:spLocks/>
            </p:cNvSpPr>
            <p:nvPr/>
          </p:nvSpPr>
          <p:spPr bwMode="auto">
            <a:xfrm>
              <a:off x="2072089" y="2174186"/>
              <a:ext cx="795337" cy="1204913"/>
            </a:xfrm>
            <a:custGeom>
              <a:avLst/>
              <a:gdLst>
                <a:gd name="T0" fmla="*/ 2210 w 2215"/>
                <a:gd name="T1" fmla="*/ 113 h 3354"/>
                <a:gd name="T2" fmla="*/ 2103 w 2215"/>
                <a:gd name="T3" fmla="*/ 0 h 3354"/>
                <a:gd name="T4" fmla="*/ 1523 w 2215"/>
                <a:gd name="T5" fmla="*/ 528 h 3354"/>
                <a:gd name="T6" fmla="*/ 1310 w 2215"/>
                <a:gd name="T7" fmla="*/ 713 h 3354"/>
                <a:gd name="T8" fmla="*/ 0 w 2215"/>
                <a:gd name="T9" fmla="*/ 2084 h 3354"/>
                <a:gd name="T10" fmla="*/ 170 w 2215"/>
                <a:gd name="T11" fmla="*/ 2189 h 3354"/>
                <a:gd name="T12" fmla="*/ 169 w 2215"/>
                <a:gd name="T13" fmla="*/ 2309 h 3354"/>
                <a:gd name="T14" fmla="*/ 403 w 2215"/>
                <a:gd name="T15" fmla="*/ 2504 h 3354"/>
                <a:gd name="T16" fmla="*/ 919 w 2215"/>
                <a:gd name="T17" fmla="*/ 2867 h 3354"/>
                <a:gd name="T18" fmla="*/ 1775 w 2215"/>
                <a:gd name="T19" fmla="*/ 3354 h 3354"/>
                <a:gd name="T20" fmla="*/ 1830 w 2215"/>
                <a:gd name="T21" fmla="*/ 3129 h 3354"/>
                <a:gd name="T22" fmla="*/ 1890 w 2215"/>
                <a:gd name="T23" fmla="*/ 3039 h 3354"/>
                <a:gd name="T24" fmla="*/ 1770 w 2215"/>
                <a:gd name="T25" fmla="*/ 3044 h 3354"/>
                <a:gd name="T26" fmla="*/ 1575 w 2215"/>
                <a:gd name="T27" fmla="*/ 2949 h 3354"/>
                <a:gd name="T28" fmla="*/ 1625 w 2215"/>
                <a:gd name="T29" fmla="*/ 2754 h 3354"/>
                <a:gd name="T30" fmla="*/ 1625 w 2215"/>
                <a:gd name="T31" fmla="*/ 2559 h 3354"/>
                <a:gd name="T32" fmla="*/ 1565 w 2215"/>
                <a:gd name="T33" fmla="*/ 2394 h 3354"/>
                <a:gd name="T34" fmla="*/ 1755 w 2215"/>
                <a:gd name="T35" fmla="*/ 1959 h 3354"/>
                <a:gd name="T36" fmla="*/ 1770 w 2215"/>
                <a:gd name="T37" fmla="*/ 1784 h 3354"/>
                <a:gd name="T38" fmla="*/ 1765 w 2215"/>
                <a:gd name="T39" fmla="*/ 1613 h 3354"/>
                <a:gd name="T40" fmla="*/ 1775 w 2215"/>
                <a:gd name="T41" fmla="*/ 1483 h 3354"/>
                <a:gd name="T42" fmla="*/ 1935 w 2215"/>
                <a:gd name="T43" fmla="*/ 1388 h 3354"/>
                <a:gd name="T44" fmla="*/ 1895 w 2215"/>
                <a:gd name="T45" fmla="*/ 1208 h 3354"/>
                <a:gd name="T46" fmla="*/ 2045 w 2215"/>
                <a:gd name="T47" fmla="*/ 983 h 3354"/>
                <a:gd name="T48" fmla="*/ 1865 w 2215"/>
                <a:gd name="T49" fmla="*/ 868 h 3354"/>
                <a:gd name="T50" fmla="*/ 1950 w 2215"/>
                <a:gd name="T51" fmla="*/ 733 h 3354"/>
                <a:gd name="T52" fmla="*/ 2010 w 2215"/>
                <a:gd name="T53" fmla="*/ 623 h 3354"/>
                <a:gd name="T54" fmla="*/ 2215 w 2215"/>
                <a:gd name="T55" fmla="*/ 478 h 3354"/>
                <a:gd name="T56" fmla="*/ 2195 w 2215"/>
                <a:gd name="T57" fmla="*/ 263 h 3354"/>
                <a:gd name="T58" fmla="*/ 2210 w 2215"/>
                <a:gd name="T59" fmla="*/ 113 h 3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5" h="3354">
                  <a:moveTo>
                    <a:pt x="2210" y="113"/>
                  </a:moveTo>
                  <a:lnTo>
                    <a:pt x="2103" y="0"/>
                  </a:lnTo>
                  <a:lnTo>
                    <a:pt x="1523" y="528"/>
                  </a:lnTo>
                  <a:lnTo>
                    <a:pt x="1310" y="713"/>
                  </a:lnTo>
                  <a:lnTo>
                    <a:pt x="0" y="2084"/>
                  </a:lnTo>
                  <a:lnTo>
                    <a:pt x="170" y="2189"/>
                  </a:lnTo>
                  <a:lnTo>
                    <a:pt x="169" y="2309"/>
                  </a:lnTo>
                  <a:lnTo>
                    <a:pt x="403" y="2504"/>
                  </a:lnTo>
                  <a:lnTo>
                    <a:pt x="919" y="2867"/>
                  </a:lnTo>
                  <a:lnTo>
                    <a:pt x="1775" y="3354"/>
                  </a:lnTo>
                  <a:lnTo>
                    <a:pt x="1830" y="3129"/>
                  </a:lnTo>
                  <a:lnTo>
                    <a:pt x="1890" y="3039"/>
                  </a:lnTo>
                  <a:lnTo>
                    <a:pt x="1770" y="3044"/>
                  </a:lnTo>
                  <a:lnTo>
                    <a:pt x="1575" y="2949"/>
                  </a:lnTo>
                  <a:lnTo>
                    <a:pt x="1625" y="2754"/>
                  </a:lnTo>
                  <a:lnTo>
                    <a:pt x="1625" y="2559"/>
                  </a:lnTo>
                  <a:lnTo>
                    <a:pt x="1565" y="2394"/>
                  </a:lnTo>
                  <a:lnTo>
                    <a:pt x="1755" y="1959"/>
                  </a:lnTo>
                  <a:lnTo>
                    <a:pt x="1770" y="1784"/>
                  </a:lnTo>
                  <a:lnTo>
                    <a:pt x="1765" y="1613"/>
                  </a:lnTo>
                  <a:lnTo>
                    <a:pt x="1775" y="1483"/>
                  </a:lnTo>
                  <a:lnTo>
                    <a:pt x="1935" y="1388"/>
                  </a:lnTo>
                  <a:lnTo>
                    <a:pt x="1895" y="1208"/>
                  </a:lnTo>
                  <a:lnTo>
                    <a:pt x="2045" y="983"/>
                  </a:lnTo>
                  <a:lnTo>
                    <a:pt x="1865" y="868"/>
                  </a:lnTo>
                  <a:lnTo>
                    <a:pt x="1950" y="733"/>
                  </a:lnTo>
                  <a:lnTo>
                    <a:pt x="2010" y="623"/>
                  </a:lnTo>
                  <a:lnTo>
                    <a:pt x="2215" y="478"/>
                  </a:lnTo>
                  <a:lnTo>
                    <a:pt x="2195" y="263"/>
                  </a:lnTo>
                  <a:lnTo>
                    <a:pt x="2210" y="113"/>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0" name="Freeform 16"/>
            <p:cNvSpPr>
              <a:spLocks/>
            </p:cNvSpPr>
            <p:nvPr/>
          </p:nvSpPr>
          <p:spPr bwMode="auto">
            <a:xfrm>
              <a:off x="2586439" y="3467999"/>
              <a:ext cx="846137" cy="1390650"/>
            </a:xfrm>
            <a:custGeom>
              <a:avLst/>
              <a:gdLst>
                <a:gd name="T0" fmla="*/ 0 w 2356"/>
                <a:gd name="T1" fmla="*/ 1765 h 3870"/>
                <a:gd name="T2" fmla="*/ 851 w 2356"/>
                <a:gd name="T3" fmla="*/ 0 h 3870"/>
                <a:gd name="T4" fmla="*/ 2356 w 2356"/>
                <a:gd name="T5" fmla="*/ 460 h 3870"/>
                <a:gd name="T6" fmla="*/ 1966 w 2356"/>
                <a:gd name="T7" fmla="*/ 1500 h 3870"/>
                <a:gd name="T8" fmla="*/ 1306 w 2356"/>
                <a:gd name="T9" fmla="*/ 3870 h 3870"/>
                <a:gd name="T10" fmla="*/ 570 w 2356"/>
                <a:gd name="T11" fmla="*/ 3675 h 3870"/>
                <a:gd name="T12" fmla="*/ 467 w 2356"/>
                <a:gd name="T13" fmla="*/ 3505 h 3870"/>
                <a:gd name="T14" fmla="*/ 506 w 2356"/>
                <a:gd name="T15" fmla="*/ 3205 h 3870"/>
                <a:gd name="T16" fmla="*/ 300 w 2356"/>
                <a:gd name="T17" fmla="*/ 2620 h 3870"/>
                <a:gd name="T18" fmla="*/ 130 w 2356"/>
                <a:gd name="T19" fmla="*/ 2320 h 3870"/>
                <a:gd name="T20" fmla="*/ 160 w 2356"/>
                <a:gd name="T21" fmla="*/ 2140 h 3870"/>
                <a:gd name="T22" fmla="*/ 10 w 2356"/>
                <a:gd name="T23" fmla="*/ 1920 h 3870"/>
                <a:gd name="T24" fmla="*/ 0 w 2356"/>
                <a:gd name="T25" fmla="*/ 1765 h 3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6" h="3870">
                  <a:moveTo>
                    <a:pt x="0" y="1765"/>
                  </a:moveTo>
                  <a:lnTo>
                    <a:pt x="851" y="0"/>
                  </a:lnTo>
                  <a:lnTo>
                    <a:pt x="2356" y="460"/>
                  </a:lnTo>
                  <a:lnTo>
                    <a:pt x="1966" y="1500"/>
                  </a:lnTo>
                  <a:lnTo>
                    <a:pt x="1306" y="3870"/>
                  </a:lnTo>
                  <a:lnTo>
                    <a:pt x="570" y="3675"/>
                  </a:lnTo>
                  <a:lnTo>
                    <a:pt x="467" y="3505"/>
                  </a:lnTo>
                  <a:lnTo>
                    <a:pt x="506" y="3205"/>
                  </a:lnTo>
                  <a:lnTo>
                    <a:pt x="300" y="2620"/>
                  </a:lnTo>
                  <a:lnTo>
                    <a:pt x="130" y="2320"/>
                  </a:lnTo>
                  <a:lnTo>
                    <a:pt x="160" y="2140"/>
                  </a:lnTo>
                  <a:lnTo>
                    <a:pt x="10" y="1920"/>
                  </a:lnTo>
                  <a:lnTo>
                    <a:pt x="0" y="1765"/>
                  </a:lnTo>
                  <a:close/>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mn-ea"/>
                <a:cs typeface="+mn-cs"/>
              </a:endParaRPr>
            </a:p>
          </p:txBody>
        </p:sp>
        <p:sp>
          <p:nvSpPr>
            <p:cNvPr id="11" name="Freeform 17"/>
            <p:cNvSpPr>
              <a:spLocks/>
            </p:cNvSpPr>
            <p:nvPr/>
          </p:nvSpPr>
          <p:spPr bwMode="auto">
            <a:xfrm>
              <a:off x="3054751" y="3633099"/>
              <a:ext cx="814388" cy="1365250"/>
            </a:xfrm>
            <a:custGeom>
              <a:avLst/>
              <a:gdLst>
                <a:gd name="T0" fmla="*/ 2266 w 2266"/>
                <a:gd name="T1" fmla="*/ 258 h 3801"/>
                <a:gd name="T2" fmla="*/ 1050 w 2266"/>
                <a:gd name="T3" fmla="*/ 0 h 3801"/>
                <a:gd name="T4" fmla="*/ 654 w 2266"/>
                <a:gd name="T5" fmla="*/ 1056 h 3801"/>
                <a:gd name="T6" fmla="*/ 329 w 2266"/>
                <a:gd name="T7" fmla="*/ 2236 h 3801"/>
                <a:gd name="T8" fmla="*/ 0 w 2266"/>
                <a:gd name="T9" fmla="*/ 3411 h 3801"/>
                <a:gd name="T10" fmla="*/ 1830 w 2266"/>
                <a:gd name="T11" fmla="*/ 3801 h 3801"/>
                <a:gd name="T12" fmla="*/ 1855 w 2266"/>
                <a:gd name="T13" fmla="*/ 3186 h 3801"/>
                <a:gd name="T14" fmla="*/ 1995 w 2266"/>
                <a:gd name="T15" fmla="*/ 2056 h 3801"/>
                <a:gd name="T16" fmla="*/ 2070 w 2266"/>
                <a:gd name="T17" fmla="*/ 1371 h 3801"/>
                <a:gd name="T18" fmla="*/ 2266 w 2266"/>
                <a:gd name="T19" fmla="*/ 258 h 3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6" h="3801">
                  <a:moveTo>
                    <a:pt x="2266" y="258"/>
                  </a:moveTo>
                  <a:lnTo>
                    <a:pt x="1050" y="0"/>
                  </a:lnTo>
                  <a:lnTo>
                    <a:pt x="654" y="1056"/>
                  </a:lnTo>
                  <a:lnTo>
                    <a:pt x="329" y="2236"/>
                  </a:lnTo>
                  <a:lnTo>
                    <a:pt x="0" y="3411"/>
                  </a:lnTo>
                  <a:lnTo>
                    <a:pt x="1830" y="3801"/>
                  </a:lnTo>
                  <a:lnTo>
                    <a:pt x="1855" y="3186"/>
                  </a:lnTo>
                  <a:lnTo>
                    <a:pt x="1995" y="2056"/>
                  </a:lnTo>
                  <a:lnTo>
                    <a:pt x="2070" y="1371"/>
                  </a:lnTo>
                  <a:lnTo>
                    <a:pt x="2266" y="258"/>
                  </a:lnTo>
                  <a:close/>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2" name="Freeform 18"/>
            <p:cNvSpPr>
              <a:spLocks/>
            </p:cNvSpPr>
            <p:nvPr/>
          </p:nvSpPr>
          <p:spPr bwMode="auto">
            <a:xfrm>
              <a:off x="3711976" y="3725174"/>
              <a:ext cx="947738" cy="1327150"/>
            </a:xfrm>
            <a:custGeom>
              <a:avLst/>
              <a:gdLst>
                <a:gd name="T0" fmla="*/ 1675 w 2635"/>
                <a:gd name="T1" fmla="*/ 110 h 3695"/>
                <a:gd name="T2" fmla="*/ 435 w 2635"/>
                <a:gd name="T3" fmla="*/ 0 h 3695"/>
                <a:gd name="T4" fmla="*/ 239 w 2635"/>
                <a:gd name="T5" fmla="*/ 1116 h 3695"/>
                <a:gd name="T6" fmla="*/ 165 w 2635"/>
                <a:gd name="T7" fmla="*/ 1792 h 3695"/>
                <a:gd name="T8" fmla="*/ 27 w 2635"/>
                <a:gd name="T9" fmla="*/ 2932 h 3695"/>
                <a:gd name="T10" fmla="*/ 0 w 2635"/>
                <a:gd name="T11" fmla="*/ 3545 h 3695"/>
                <a:gd name="T12" fmla="*/ 1330 w 2635"/>
                <a:gd name="T13" fmla="*/ 3695 h 3695"/>
                <a:gd name="T14" fmla="*/ 1420 w 2635"/>
                <a:gd name="T15" fmla="*/ 2477 h 3695"/>
                <a:gd name="T16" fmla="*/ 2635 w 2635"/>
                <a:gd name="T17" fmla="*/ 1154 h 3695"/>
                <a:gd name="T18" fmla="*/ 2305 w 2635"/>
                <a:gd name="T19" fmla="*/ 995 h 3695"/>
                <a:gd name="T20" fmla="*/ 2130 w 2635"/>
                <a:gd name="T21" fmla="*/ 1070 h 3695"/>
                <a:gd name="T22" fmla="*/ 2010 w 2635"/>
                <a:gd name="T23" fmla="*/ 1055 h 3695"/>
                <a:gd name="T24" fmla="*/ 2040 w 2635"/>
                <a:gd name="T25" fmla="*/ 945 h 3695"/>
                <a:gd name="T26" fmla="*/ 1990 w 2635"/>
                <a:gd name="T27" fmla="*/ 795 h 3695"/>
                <a:gd name="T28" fmla="*/ 1990 w 2635"/>
                <a:gd name="T29" fmla="*/ 735 h 3695"/>
                <a:gd name="T30" fmla="*/ 1930 w 2635"/>
                <a:gd name="T31" fmla="*/ 635 h 3695"/>
                <a:gd name="T32" fmla="*/ 1930 w 2635"/>
                <a:gd name="T33" fmla="*/ 515 h 3695"/>
                <a:gd name="T34" fmla="*/ 1815 w 2635"/>
                <a:gd name="T35" fmla="*/ 485 h 3695"/>
                <a:gd name="T36" fmla="*/ 1755 w 2635"/>
                <a:gd name="T37" fmla="*/ 515 h 3695"/>
                <a:gd name="T38" fmla="*/ 1755 w 2635"/>
                <a:gd name="T39" fmla="*/ 620 h 3695"/>
                <a:gd name="T40" fmla="*/ 1710 w 2635"/>
                <a:gd name="T41" fmla="*/ 630 h 3695"/>
                <a:gd name="T42" fmla="*/ 1720 w 2635"/>
                <a:gd name="T43" fmla="*/ 495 h 3695"/>
                <a:gd name="T44" fmla="*/ 1645 w 2635"/>
                <a:gd name="T45" fmla="*/ 395 h 3695"/>
                <a:gd name="T46" fmla="*/ 1695 w 2635"/>
                <a:gd name="T47" fmla="*/ 255 h 3695"/>
                <a:gd name="T48" fmla="*/ 1675 w 2635"/>
                <a:gd name="T49" fmla="*/ 110 h 3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5" h="3695">
                  <a:moveTo>
                    <a:pt x="1675" y="110"/>
                  </a:moveTo>
                  <a:lnTo>
                    <a:pt x="435" y="0"/>
                  </a:lnTo>
                  <a:lnTo>
                    <a:pt x="239" y="1116"/>
                  </a:lnTo>
                  <a:lnTo>
                    <a:pt x="165" y="1792"/>
                  </a:lnTo>
                  <a:lnTo>
                    <a:pt x="27" y="2932"/>
                  </a:lnTo>
                  <a:lnTo>
                    <a:pt x="0" y="3545"/>
                  </a:lnTo>
                  <a:lnTo>
                    <a:pt x="1330" y="3695"/>
                  </a:lnTo>
                  <a:lnTo>
                    <a:pt x="1420" y="2477"/>
                  </a:lnTo>
                  <a:lnTo>
                    <a:pt x="2635" y="1154"/>
                  </a:lnTo>
                  <a:lnTo>
                    <a:pt x="2305" y="995"/>
                  </a:lnTo>
                  <a:lnTo>
                    <a:pt x="2130" y="1070"/>
                  </a:lnTo>
                  <a:lnTo>
                    <a:pt x="2010" y="1055"/>
                  </a:lnTo>
                  <a:lnTo>
                    <a:pt x="2040" y="945"/>
                  </a:lnTo>
                  <a:lnTo>
                    <a:pt x="1990" y="795"/>
                  </a:lnTo>
                  <a:lnTo>
                    <a:pt x="1990" y="735"/>
                  </a:lnTo>
                  <a:lnTo>
                    <a:pt x="1930" y="635"/>
                  </a:lnTo>
                  <a:lnTo>
                    <a:pt x="1930" y="515"/>
                  </a:lnTo>
                  <a:lnTo>
                    <a:pt x="1815" y="485"/>
                  </a:lnTo>
                  <a:lnTo>
                    <a:pt x="1755" y="515"/>
                  </a:lnTo>
                  <a:lnTo>
                    <a:pt x="1755" y="620"/>
                  </a:lnTo>
                  <a:lnTo>
                    <a:pt x="1710" y="630"/>
                  </a:lnTo>
                  <a:lnTo>
                    <a:pt x="1720" y="495"/>
                  </a:lnTo>
                  <a:lnTo>
                    <a:pt x="1645" y="395"/>
                  </a:lnTo>
                  <a:lnTo>
                    <a:pt x="1695" y="255"/>
                  </a:lnTo>
                  <a:lnTo>
                    <a:pt x="1675" y="110"/>
                  </a:lnTo>
                  <a:close/>
                </a:path>
              </a:pathLst>
            </a:custGeom>
            <a:solidFill>
              <a:schemeClr val="accent3">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3" name="Freeform 19"/>
            <p:cNvSpPr>
              <a:spLocks/>
            </p:cNvSpPr>
            <p:nvPr/>
          </p:nvSpPr>
          <p:spPr bwMode="auto">
            <a:xfrm>
              <a:off x="4189814" y="4139511"/>
              <a:ext cx="1739900" cy="1689100"/>
            </a:xfrm>
            <a:custGeom>
              <a:avLst/>
              <a:gdLst>
                <a:gd name="T0" fmla="*/ 545 w 4841"/>
                <a:gd name="T1" fmla="*/ 2730 h 4701"/>
                <a:gd name="T2" fmla="*/ 893 w 4841"/>
                <a:gd name="T3" fmla="*/ 2879 h 4701"/>
                <a:gd name="T4" fmla="*/ 1278 w 4841"/>
                <a:gd name="T5" fmla="*/ 2870 h 4701"/>
                <a:gd name="T6" fmla="*/ 1545 w 4841"/>
                <a:gd name="T7" fmla="*/ 2706 h 4701"/>
                <a:gd name="T8" fmla="*/ 1610 w 4841"/>
                <a:gd name="T9" fmla="*/ 2586 h 4701"/>
                <a:gd name="T10" fmla="*/ 1965 w 4841"/>
                <a:gd name="T11" fmla="*/ 2631 h 4701"/>
                <a:gd name="T12" fmla="*/ 2105 w 4841"/>
                <a:gd name="T13" fmla="*/ 2886 h 4701"/>
                <a:gd name="T14" fmla="*/ 2295 w 4841"/>
                <a:gd name="T15" fmla="*/ 2976 h 4701"/>
                <a:gd name="T16" fmla="*/ 2385 w 4841"/>
                <a:gd name="T17" fmla="*/ 3151 h 4701"/>
                <a:gd name="T18" fmla="*/ 2447 w 4841"/>
                <a:gd name="T19" fmla="*/ 3362 h 4701"/>
                <a:gd name="T20" fmla="*/ 2570 w 4841"/>
                <a:gd name="T21" fmla="*/ 3509 h 4701"/>
                <a:gd name="T22" fmla="*/ 3031 w 4841"/>
                <a:gd name="T23" fmla="*/ 3391 h 4701"/>
                <a:gd name="T24" fmla="*/ 3471 w 4841"/>
                <a:gd name="T25" fmla="*/ 3526 h 4701"/>
                <a:gd name="T26" fmla="*/ 3541 w 4841"/>
                <a:gd name="T27" fmla="*/ 3811 h 4701"/>
                <a:gd name="T28" fmla="*/ 3381 w 4841"/>
                <a:gd name="T29" fmla="*/ 3816 h 4701"/>
                <a:gd name="T30" fmla="*/ 3241 w 4841"/>
                <a:gd name="T31" fmla="*/ 3921 h 4701"/>
                <a:gd name="T32" fmla="*/ 3196 w 4841"/>
                <a:gd name="T33" fmla="*/ 4296 h 4701"/>
                <a:gd name="T34" fmla="*/ 2954 w 4841"/>
                <a:gd name="T35" fmla="*/ 4584 h 4701"/>
                <a:gd name="T36" fmla="*/ 3061 w 4841"/>
                <a:gd name="T37" fmla="*/ 4701 h 4701"/>
                <a:gd name="T38" fmla="*/ 3921 w 4841"/>
                <a:gd name="T39" fmla="*/ 4325 h 4701"/>
                <a:gd name="T40" fmla="*/ 3636 w 4841"/>
                <a:gd name="T41" fmla="*/ 4236 h 4701"/>
                <a:gd name="T42" fmla="*/ 4101 w 4841"/>
                <a:gd name="T43" fmla="*/ 3951 h 4701"/>
                <a:gd name="T44" fmla="*/ 4381 w 4841"/>
                <a:gd name="T45" fmla="*/ 3871 h 4701"/>
                <a:gd name="T46" fmla="*/ 4741 w 4841"/>
                <a:gd name="T47" fmla="*/ 3296 h 4701"/>
                <a:gd name="T48" fmla="*/ 4131 w 4841"/>
                <a:gd name="T49" fmla="*/ 3281 h 4701"/>
                <a:gd name="T50" fmla="*/ 3571 w 4841"/>
                <a:gd name="T51" fmla="*/ 2971 h 4701"/>
                <a:gd name="T52" fmla="*/ 3406 w 4841"/>
                <a:gd name="T53" fmla="*/ 1795 h 4701"/>
                <a:gd name="T54" fmla="*/ 3171 w 4841"/>
                <a:gd name="T55" fmla="*/ 1650 h 4701"/>
                <a:gd name="T56" fmla="*/ 2911 w 4841"/>
                <a:gd name="T57" fmla="*/ 1365 h 4701"/>
                <a:gd name="T58" fmla="*/ 2761 w 4841"/>
                <a:gd name="T59" fmla="*/ 1080 h 4701"/>
                <a:gd name="T60" fmla="*/ 2746 w 4841"/>
                <a:gd name="T61" fmla="*/ 910 h 4701"/>
                <a:gd name="T62" fmla="*/ 2676 w 4841"/>
                <a:gd name="T63" fmla="*/ 580 h 4701"/>
                <a:gd name="T64" fmla="*/ 2400 w 4841"/>
                <a:gd name="T65" fmla="*/ 430 h 4701"/>
                <a:gd name="T66" fmla="*/ 2115 w 4841"/>
                <a:gd name="T67" fmla="*/ 460 h 4701"/>
                <a:gd name="T68" fmla="*/ 1590 w 4841"/>
                <a:gd name="T69" fmla="*/ 225 h 4701"/>
                <a:gd name="T70" fmla="*/ 1305 w 4841"/>
                <a:gd name="T71" fmla="*/ 0 h 4701"/>
                <a:gd name="T72" fmla="*/ 0 w 4841"/>
                <a:gd name="T73" fmla="*/ 2541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41" h="4701">
                  <a:moveTo>
                    <a:pt x="302" y="2717"/>
                  </a:moveTo>
                  <a:lnTo>
                    <a:pt x="545" y="2730"/>
                  </a:lnTo>
                  <a:lnTo>
                    <a:pt x="750" y="2886"/>
                  </a:lnTo>
                  <a:lnTo>
                    <a:pt x="893" y="2879"/>
                  </a:lnTo>
                  <a:lnTo>
                    <a:pt x="1010" y="2835"/>
                  </a:lnTo>
                  <a:lnTo>
                    <a:pt x="1278" y="2870"/>
                  </a:lnTo>
                  <a:lnTo>
                    <a:pt x="1385" y="2746"/>
                  </a:lnTo>
                  <a:lnTo>
                    <a:pt x="1545" y="2706"/>
                  </a:lnTo>
                  <a:lnTo>
                    <a:pt x="1500" y="2631"/>
                  </a:lnTo>
                  <a:lnTo>
                    <a:pt x="1610" y="2586"/>
                  </a:lnTo>
                  <a:lnTo>
                    <a:pt x="1785" y="2626"/>
                  </a:lnTo>
                  <a:lnTo>
                    <a:pt x="1965" y="2631"/>
                  </a:lnTo>
                  <a:lnTo>
                    <a:pt x="2010" y="2761"/>
                  </a:lnTo>
                  <a:lnTo>
                    <a:pt x="2105" y="2886"/>
                  </a:lnTo>
                  <a:lnTo>
                    <a:pt x="2325" y="2866"/>
                  </a:lnTo>
                  <a:lnTo>
                    <a:pt x="2295" y="2976"/>
                  </a:lnTo>
                  <a:lnTo>
                    <a:pt x="2405" y="3046"/>
                  </a:lnTo>
                  <a:lnTo>
                    <a:pt x="2385" y="3151"/>
                  </a:lnTo>
                  <a:lnTo>
                    <a:pt x="2461" y="3211"/>
                  </a:lnTo>
                  <a:lnTo>
                    <a:pt x="2447" y="3362"/>
                  </a:lnTo>
                  <a:lnTo>
                    <a:pt x="2517" y="3404"/>
                  </a:lnTo>
                  <a:lnTo>
                    <a:pt x="2570" y="3509"/>
                  </a:lnTo>
                  <a:lnTo>
                    <a:pt x="2761" y="3421"/>
                  </a:lnTo>
                  <a:lnTo>
                    <a:pt x="3031" y="3391"/>
                  </a:lnTo>
                  <a:lnTo>
                    <a:pt x="3301" y="3466"/>
                  </a:lnTo>
                  <a:lnTo>
                    <a:pt x="3471" y="3526"/>
                  </a:lnTo>
                  <a:lnTo>
                    <a:pt x="3621" y="3766"/>
                  </a:lnTo>
                  <a:lnTo>
                    <a:pt x="3541" y="3811"/>
                  </a:lnTo>
                  <a:lnTo>
                    <a:pt x="3581" y="3866"/>
                  </a:lnTo>
                  <a:lnTo>
                    <a:pt x="3381" y="3816"/>
                  </a:lnTo>
                  <a:lnTo>
                    <a:pt x="3226" y="3726"/>
                  </a:lnTo>
                  <a:lnTo>
                    <a:pt x="3241" y="3921"/>
                  </a:lnTo>
                  <a:lnTo>
                    <a:pt x="3186" y="4081"/>
                  </a:lnTo>
                  <a:lnTo>
                    <a:pt x="3196" y="4296"/>
                  </a:lnTo>
                  <a:lnTo>
                    <a:pt x="3060" y="4434"/>
                  </a:lnTo>
                  <a:lnTo>
                    <a:pt x="2954" y="4584"/>
                  </a:lnTo>
                  <a:lnTo>
                    <a:pt x="2892" y="4692"/>
                  </a:lnTo>
                  <a:lnTo>
                    <a:pt x="3061" y="4701"/>
                  </a:lnTo>
                  <a:lnTo>
                    <a:pt x="3321" y="4536"/>
                  </a:lnTo>
                  <a:lnTo>
                    <a:pt x="3921" y="4325"/>
                  </a:lnTo>
                  <a:lnTo>
                    <a:pt x="3893" y="4247"/>
                  </a:lnTo>
                  <a:lnTo>
                    <a:pt x="3636" y="4236"/>
                  </a:lnTo>
                  <a:lnTo>
                    <a:pt x="3771" y="4056"/>
                  </a:lnTo>
                  <a:lnTo>
                    <a:pt x="4101" y="3951"/>
                  </a:lnTo>
                  <a:lnTo>
                    <a:pt x="4311" y="3976"/>
                  </a:lnTo>
                  <a:lnTo>
                    <a:pt x="4381" y="3871"/>
                  </a:lnTo>
                  <a:lnTo>
                    <a:pt x="4841" y="3465"/>
                  </a:lnTo>
                  <a:lnTo>
                    <a:pt x="4741" y="3296"/>
                  </a:lnTo>
                  <a:lnTo>
                    <a:pt x="4371" y="3406"/>
                  </a:lnTo>
                  <a:lnTo>
                    <a:pt x="4131" y="3281"/>
                  </a:lnTo>
                  <a:lnTo>
                    <a:pt x="3781" y="3221"/>
                  </a:lnTo>
                  <a:lnTo>
                    <a:pt x="3571" y="2971"/>
                  </a:lnTo>
                  <a:lnTo>
                    <a:pt x="3426" y="2035"/>
                  </a:lnTo>
                  <a:lnTo>
                    <a:pt x="3406" y="1795"/>
                  </a:lnTo>
                  <a:lnTo>
                    <a:pt x="3261" y="1660"/>
                  </a:lnTo>
                  <a:lnTo>
                    <a:pt x="3171" y="1650"/>
                  </a:lnTo>
                  <a:lnTo>
                    <a:pt x="3091" y="1500"/>
                  </a:lnTo>
                  <a:lnTo>
                    <a:pt x="2911" y="1365"/>
                  </a:lnTo>
                  <a:lnTo>
                    <a:pt x="2721" y="1155"/>
                  </a:lnTo>
                  <a:lnTo>
                    <a:pt x="2761" y="1080"/>
                  </a:lnTo>
                  <a:lnTo>
                    <a:pt x="2721" y="1000"/>
                  </a:lnTo>
                  <a:lnTo>
                    <a:pt x="2746" y="910"/>
                  </a:lnTo>
                  <a:lnTo>
                    <a:pt x="2656" y="760"/>
                  </a:lnTo>
                  <a:lnTo>
                    <a:pt x="2676" y="580"/>
                  </a:lnTo>
                  <a:lnTo>
                    <a:pt x="2646" y="480"/>
                  </a:lnTo>
                  <a:lnTo>
                    <a:pt x="2400" y="430"/>
                  </a:lnTo>
                  <a:lnTo>
                    <a:pt x="2115" y="460"/>
                  </a:lnTo>
                  <a:lnTo>
                    <a:pt x="2115" y="460"/>
                  </a:lnTo>
                  <a:lnTo>
                    <a:pt x="1860" y="330"/>
                  </a:lnTo>
                  <a:lnTo>
                    <a:pt x="1590" y="225"/>
                  </a:lnTo>
                  <a:lnTo>
                    <a:pt x="1520" y="115"/>
                  </a:lnTo>
                  <a:lnTo>
                    <a:pt x="1305" y="0"/>
                  </a:lnTo>
                  <a:lnTo>
                    <a:pt x="90" y="1320"/>
                  </a:lnTo>
                  <a:lnTo>
                    <a:pt x="0" y="2541"/>
                  </a:lnTo>
                  <a:lnTo>
                    <a:pt x="302" y="2717"/>
                  </a:lnTo>
                  <a:close/>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mn-ea"/>
                <a:cs typeface="+mn-cs"/>
              </a:endParaRPr>
            </a:p>
          </p:txBody>
        </p:sp>
        <p:sp>
          <p:nvSpPr>
            <p:cNvPr id="14" name="Freeform 21"/>
            <p:cNvSpPr>
              <a:spLocks/>
            </p:cNvSpPr>
            <p:nvPr/>
          </p:nvSpPr>
          <p:spPr bwMode="auto">
            <a:xfrm>
              <a:off x="6094814" y="3493399"/>
              <a:ext cx="885825" cy="947737"/>
            </a:xfrm>
            <a:custGeom>
              <a:avLst/>
              <a:gdLst>
                <a:gd name="T0" fmla="*/ 2395 w 2466"/>
                <a:gd name="T1" fmla="*/ 1920 h 2640"/>
                <a:gd name="T2" fmla="*/ 2273 w 2466"/>
                <a:gd name="T3" fmla="*/ 2090 h 2640"/>
                <a:gd name="T4" fmla="*/ 2200 w 2466"/>
                <a:gd name="T5" fmla="*/ 1955 h 2640"/>
                <a:gd name="T6" fmla="*/ 1470 w 2466"/>
                <a:gd name="T7" fmla="*/ 2300 h 2640"/>
                <a:gd name="T8" fmla="*/ 1135 w 2466"/>
                <a:gd name="T9" fmla="*/ 2450 h 2640"/>
                <a:gd name="T10" fmla="*/ 955 w 2466"/>
                <a:gd name="T11" fmla="*/ 2345 h 2640"/>
                <a:gd name="T12" fmla="*/ 985 w 2466"/>
                <a:gd name="T13" fmla="*/ 2520 h 2640"/>
                <a:gd name="T14" fmla="*/ 940 w 2466"/>
                <a:gd name="T15" fmla="*/ 2640 h 2640"/>
                <a:gd name="T16" fmla="*/ 825 w 2466"/>
                <a:gd name="T17" fmla="*/ 2610 h 2640"/>
                <a:gd name="T18" fmla="*/ 765 w 2466"/>
                <a:gd name="T19" fmla="*/ 2495 h 2640"/>
                <a:gd name="T20" fmla="*/ 735 w 2466"/>
                <a:gd name="T21" fmla="*/ 2580 h 2640"/>
                <a:gd name="T22" fmla="*/ 540 w 2466"/>
                <a:gd name="T23" fmla="*/ 2495 h 2640"/>
                <a:gd name="T24" fmla="*/ 535 w 2466"/>
                <a:gd name="T25" fmla="*/ 2345 h 2640"/>
                <a:gd name="T26" fmla="*/ 420 w 2466"/>
                <a:gd name="T27" fmla="*/ 2415 h 2640"/>
                <a:gd name="T28" fmla="*/ 330 w 2466"/>
                <a:gd name="T29" fmla="*/ 2360 h 2640"/>
                <a:gd name="T30" fmla="*/ 340 w 2466"/>
                <a:gd name="T31" fmla="*/ 2205 h 2640"/>
                <a:gd name="T32" fmla="*/ 180 w 2466"/>
                <a:gd name="T33" fmla="*/ 2090 h 2640"/>
                <a:gd name="T34" fmla="*/ 135 w 2466"/>
                <a:gd name="T35" fmla="*/ 1940 h 2640"/>
                <a:gd name="T36" fmla="*/ 195 w 2466"/>
                <a:gd name="T37" fmla="*/ 1785 h 2640"/>
                <a:gd name="T38" fmla="*/ 210 w 2466"/>
                <a:gd name="T39" fmla="*/ 1665 h 2640"/>
                <a:gd name="T40" fmla="*/ 445 w 2466"/>
                <a:gd name="T41" fmla="*/ 1730 h 2640"/>
                <a:gd name="T42" fmla="*/ 765 w 2466"/>
                <a:gd name="T43" fmla="*/ 1580 h 2640"/>
                <a:gd name="T44" fmla="*/ 570 w 2466"/>
                <a:gd name="T45" fmla="*/ 1220 h 2640"/>
                <a:gd name="T46" fmla="*/ 375 w 2466"/>
                <a:gd name="T47" fmla="*/ 810 h 2640"/>
                <a:gd name="T48" fmla="*/ 255 w 2466"/>
                <a:gd name="T49" fmla="*/ 615 h 2640"/>
                <a:gd name="T50" fmla="*/ 265 w 2466"/>
                <a:gd name="T51" fmla="*/ 365 h 2640"/>
                <a:gd name="T52" fmla="*/ 90 w 2466"/>
                <a:gd name="T53" fmla="*/ 395 h 2640"/>
                <a:gd name="T54" fmla="*/ 90 w 2466"/>
                <a:gd name="T55" fmla="*/ 230 h 2640"/>
                <a:gd name="T56" fmla="*/ 0 w 2466"/>
                <a:gd name="T57" fmla="*/ 15 h 2640"/>
                <a:gd name="T58" fmla="*/ 45 w 2466"/>
                <a:gd name="T59" fmla="*/ 0 h 2640"/>
                <a:gd name="T60" fmla="*/ 175 w 2466"/>
                <a:gd name="T61" fmla="*/ 260 h 2640"/>
                <a:gd name="T62" fmla="*/ 390 w 2466"/>
                <a:gd name="T63" fmla="*/ 390 h 2640"/>
                <a:gd name="T64" fmla="*/ 465 w 2466"/>
                <a:gd name="T65" fmla="*/ 485 h 2640"/>
                <a:gd name="T66" fmla="*/ 660 w 2466"/>
                <a:gd name="T67" fmla="*/ 650 h 2640"/>
                <a:gd name="T68" fmla="*/ 600 w 2466"/>
                <a:gd name="T69" fmla="*/ 755 h 2640"/>
                <a:gd name="T70" fmla="*/ 760 w 2466"/>
                <a:gd name="T71" fmla="*/ 795 h 2640"/>
                <a:gd name="T72" fmla="*/ 835 w 2466"/>
                <a:gd name="T73" fmla="*/ 845 h 2640"/>
                <a:gd name="T74" fmla="*/ 735 w 2466"/>
                <a:gd name="T75" fmla="*/ 965 h 2640"/>
                <a:gd name="T76" fmla="*/ 945 w 2466"/>
                <a:gd name="T77" fmla="*/ 1100 h 2640"/>
                <a:gd name="T78" fmla="*/ 1360 w 2466"/>
                <a:gd name="T79" fmla="*/ 1250 h 2640"/>
                <a:gd name="T80" fmla="*/ 1575 w 2466"/>
                <a:gd name="T81" fmla="*/ 1305 h 2640"/>
                <a:gd name="T82" fmla="*/ 1800 w 2466"/>
                <a:gd name="T83" fmla="*/ 1245 h 2640"/>
                <a:gd name="T84" fmla="*/ 1510 w 2466"/>
                <a:gd name="T85" fmla="*/ 1640 h 2640"/>
                <a:gd name="T86" fmla="*/ 1440 w 2466"/>
                <a:gd name="T87" fmla="*/ 1790 h 2640"/>
                <a:gd name="T88" fmla="*/ 1515 w 2466"/>
                <a:gd name="T89" fmla="*/ 1845 h 2640"/>
                <a:gd name="T90" fmla="*/ 1620 w 2466"/>
                <a:gd name="T91" fmla="*/ 1695 h 2640"/>
                <a:gd name="T92" fmla="*/ 1725 w 2466"/>
                <a:gd name="T93" fmla="*/ 1475 h 2640"/>
                <a:gd name="T94" fmla="*/ 1845 w 2466"/>
                <a:gd name="T95" fmla="*/ 1370 h 2640"/>
                <a:gd name="T96" fmla="*/ 1990 w 2466"/>
                <a:gd name="T97" fmla="*/ 1460 h 2640"/>
                <a:gd name="T98" fmla="*/ 2235 w 2466"/>
                <a:gd name="T99" fmla="*/ 1455 h 2640"/>
                <a:gd name="T100" fmla="*/ 2325 w 2466"/>
                <a:gd name="T101" fmla="*/ 1725 h 2640"/>
                <a:gd name="T102" fmla="*/ 2466 w 2466"/>
                <a:gd name="T103" fmla="*/ 1821 h 2640"/>
                <a:gd name="T104" fmla="*/ 2395 w 2466"/>
                <a:gd name="T105" fmla="*/ 1920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6" h="2640">
                  <a:moveTo>
                    <a:pt x="2395" y="1920"/>
                  </a:moveTo>
                  <a:lnTo>
                    <a:pt x="2273" y="2090"/>
                  </a:lnTo>
                  <a:lnTo>
                    <a:pt x="2200" y="1955"/>
                  </a:lnTo>
                  <a:lnTo>
                    <a:pt x="1470" y="2300"/>
                  </a:lnTo>
                  <a:lnTo>
                    <a:pt x="1135" y="2450"/>
                  </a:lnTo>
                  <a:lnTo>
                    <a:pt x="955" y="2345"/>
                  </a:lnTo>
                  <a:lnTo>
                    <a:pt x="985" y="2520"/>
                  </a:lnTo>
                  <a:lnTo>
                    <a:pt x="940" y="2640"/>
                  </a:lnTo>
                  <a:lnTo>
                    <a:pt x="825" y="2610"/>
                  </a:lnTo>
                  <a:lnTo>
                    <a:pt x="765" y="2495"/>
                  </a:lnTo>
                  <a:lnTo>
                    <a:pt x="735" y="2580"/>
                  </a:lnTo>
                  <a:lnTo>
                    <a:pt x="540" y="2495"/>
                  </a:lnTo>
                  <a:lnTo>
                    <a:pt x="535" y="2345"/>
                  </a:lnTo>
                  <a:lnTo>
                    <a:pt x="420" y="2415"/>
                  </a:lnTo>
                  <a:lnTo>
                    <a:pt x="330" y="2360"/>
                  </a:lnTo>
                  <a:lnTo>
                    <a:pt x="340" y="2205"/>
                  </a:lnTo>
                  <a:lnTo>
                    <a:pt x="180" y="2090"/>
                  </a:lnTo>
                  <a:lnTo>
                    <a:pt x="135" y="1940"/>
                  </a:lnTo>
                  <a:lnTo>
                    <a:pt x="195" y="1785"/>
                  </a:lnTo>
                  <a:lnTo>
                    <a:pt x="210" y="1665"/>
                  </a:lnTo>
                  <a:lnTo>
                    <a:pt x="445" y="1730"/>
                  </a:lnTo>
                  <a:lnTo>
                    <a:pt x="765" y="1580"/>
                  </a:lnTo>
                  <a:lnTo>
                    <a:pt x="570" y="1220"/>
                  </a:lnTo>
                  <a:lnTo>
                    <a:pt x="375" y="810"/>
                  </a:lnTo>
                  <a:lnTo>
                    <a:pt x="255" y="615"/>
                  </a:lnTo>
                  <a:lnTo>
                    <a:pt x="265" y="365"/>
                  </a:lnTo>
                  <a:lnTo>
                    <a:pt x="90" y="395"/>
                  </a:lnTo>
                  <a:lnTo>
                    <a:pt x="90" y="230"/>
                  </a:lnTo>
                  <a:lnTo>
                    <a:pt x="0" y="15"/>
                  </a:lnTo>
                  <a:lnTo>
                    <a:pt x="45" y="0"/>
                  </a:lnTo>
                  <a:lnTo>
                    <a:pt x="175" y="260"/>
                  </a:lnTo>
                  <a:lnTo>
                    <a:pt x="390" y="390"/>
                  </a:lnTo>
                  <a:lnTo>
                    <a:pt x="465" y="485"/>
                  </a:lnTo>
                  <a:lnTo>
                    <a:pt x="660" y="650"/>
                  </a:lnTo>
                  <a:lnTo>
                    <a:pt x="600" y="755"/>
                  </a:lnTo>
                  <a:lnTo>
                    <a:pt x="760" y="795"/>
                  </a:lnTo>
                  <a:lnTo>
                    <a:pt x="835" y="845"/>
                  </a:lnTo>
                  <a:lnTo>
                    <a:pt x="735" y="965"/>
                  </a:lnTo>
                  <a:lnTo>
                    <a:pt x="945" y="1100"/>
                  </a:lnTo>
                  <a:lnTo>
                    <a:pt x="1360" y="1250"/>
                  </a:lnTo>
                  <a:lnTo>
                    <a:pt x="1575" y="1305"/>
                  </a:lnTo>
                  <a:lnTo>
                    <a:pt x="1800" y="1245"/>
                  </a:lnTo>
                  <a:lnTo>
                    <a:pt x="1510" y="1640"/>
                  </a:lnTo>
                  <a:lnTo>
                    <a:pt x="1440" y="1790"/>
                  </a:lnTo>
                  <a:lnTo>
                    <a:pt x="1515" y="1845"/>
                  </a:lnTo>
                  <a:lnTo>
                    <a:pt x="1620" y="1695"/>
                  </a:lnTo>
                  <a:lnTo>
                    <a:pt x="1725" y="1475"/>
                  </a:lnTo>
                  <a:lnTo>
                    <a:pt x="1845" y="1370"/>
                  </a:lnTo>
                  <a:lnTo>
                    <a:pt x="1990" y="1460"/>
                  </a:lnTo>
                  <a:lnTo>
                    <a:pt x="2235" y="1455"/>
                  </a:lnTo>
                  <a:lnTo>
                    <a:pt x="2325" y="1725"/>
                  </a:lnTo>
                  <a:lnTo>
                    <a:pt x="2466" y="1821"/>
                  </a:lnTo>
                  <a:lnTo>
                    <a:pt x="2395" y="1920"/>
                  </a:lnTo>
                  <a:close/>
                </a:path>
              </a:pathLst>
            </a:custGeom>
            <a:solidFill>
              <a:schemeClr val="accent3">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5" name="Freeform 22"/>
            <p:cNvSpPr>
              <a:spLocks/>
            </p:cNvSpPr>
            <p:nvPr/>
          </p:nvSpPr>
          <p:spPr bwMode="auto">
            <a:xfrm>
              <a:off x="6272614" y="4857061"/>
              <a:ext cx="425450" cy="368300"/>
            </a:xfrm>
            <a:custGeom>
              <a:avLst/>
              <a:gdLst>
                <a:gd name="T0" fmla="*/ 670 w 1186"/>
                <a:gd name="T1" fmla="*/ 1021 h 1021"/>
                <a:gd name="T2" fmla="*/ 498 w 1186"/>
                <a:gd name="T3" fmla="*/ 948 h 1021"/>
                <a:gd name="T4" fmla="*/ 405 w 1186"/>
                <a:gd name="T5" fmla="*/ 771 h 1021"/>
                <a:gd name="T6" fmla="*/ 386 w 1186"/>
                <a:gd name="T7" fmla="*/ 528 h 1021"/>
                <a:gd name="T8" fmla="*/ 226 w 1186"/>
                <a:gd name="T9" fmla="*/ 403 h 1021"/>
                <a:gd name="T10" fmla="*/ 1 w 1186"/>
                <a:gd name="T11" fmla="*/ 484 h 1021"/>
                <a:gd name="T12" fmla="*/ 85 w 1186"/>
                <a:gd name="T13" fmla="*/ 357 h 1021"/>
                <a:gd name="T14" fmla="*/ 0 w 1186"/>
                <a:gd name="T15" fmla="*/ 313 h 1021"/>
                <a:gd name="T16" fmla="*/ 24 w 1186"/>
                <a:gd name="T17" fmla="*/ 240 h 1021"/>
                <a:gd name="T18" fmla="*/ 144 w 1186"/>
                <a:gd name="T19" fmla="*/ 214 h 1021"/>
                <a:gd name="T20" fmla="*/ 255 w 1186"/>
                <a:gd name="T21" fmla="*/ 108 h 1021"/>
                <a:gd name="T22" fmla="*/ 343 w 1186"/>
                <a:gd name="T23" fmla="*/ 139 h 1021"/>
                <a:gd name="T24" fmla="*/ 495 w 1186"/>
                <a:gd name="T25" fmla="*/ 0 h 1021"/>
                <a:gd name="T26" fmla="*/ 556 w 1186"/>
                <a:gd name="T27" fmla="*/ 73 h 1021"/>
                <a:gd name="T28" fmla="*/ 721 w 1186"/>
                <a:gd name="T29" fmla="*/ 133 h 1021"/>
                <a:gd name="T30" fmla="*/ 851 w 1186"/>
                <a:gd name="T31" fmla="*/ 73 h 1021"/>
                <a:gd name="T32" fmla="*/ 881 w 1186"/>
                <a:gd name="T33" fmla="*/ 253 h 1021"/>
                <a:gd name="T34" fmla="*/ 1021 w 1186"/>
                <a:gd name="T35" fmla="*/ 418 h 1021"/>
                <a:gd name="T36" fmla="*/ 1186 w 1186"/>
                <a:gd name="T37" fmla="*/ 498 h 1021"/>
                <a:gd name="T38" fmla="*/ 1126 w 1186"/>
                <a:gd name="T39" fmla="*/ 618 h 1021"/>
                <a:gd name="T40" fmla="*/ 1046 w 1186"/>
                <a:gd name="T41" fmla="*/ 733 h 1021"/>
                <a:gd name="T42" fmla="*/ 901 w 1186"/>
                <a:gd name="T43" fmla="*/ 883 h 1021"/>
                <a:gd name="T44" fmla="*/ 670 w 1186"/>
                <a:gd name="T45" fmla="*/ 1021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6" h="1021">
                  <a:moveTo>
                    <a:pt x="670" y="1021"/>
                  </a:moveTo>
                  <a:lnTo>
                    <a:pt x="498" y="948"/>
                  </a:lnTo>
                  <a:lnTo>
                    <a:pt x="405" y="771"/>
                  </a:lnTo>
                  <a:lnTo>
                    <a:pt x="386" y="528"/>
                  </a:lnTo>
                  <a:lnTo>
                    <a:pt x="226" y="403"/>
                  </a:lnTo>
                  <a:lnTo>
                    <a:pt x="1" y="484"/>
                  </a:lnTo>
                  <a:lnTo>
                    <a:pt x="85" y="357"/>
                  </a:lnTo>
                  <a:lnTo>
                    <a:pt x="0" y="313"/>
                  </a:lnTo>
                  <a:lnTo>
                    <a:pt x="24" y="240"/>
                  </a:lnTo>
                  <a:lnTo>
                    <a:pt x="144" y="214"/>
                  </a:lnTo>
                  <a:lnTo>
                    <a:pt x="255" y="108"/>
                  </a:lnTo>
                  <a:lnTo>
                    <a:pt x="343" y="139"/>
                  </a:lnTo>
                  <a:lnTo>
                    <a:pt x="495" y="0"/>
                  </a:lnTo>
                  <a:lnTo>
                    <a:pt x="556" y="73"/>
                  </a:lnTo>
                  <a:lnTo>
                    <a:pt x="721" y="133"/>
                  </a:lnTo>
                  <a:lnTo>
                    <a:pt x="851" y="73"/>
                  </a:lnTo>
                  <a:lnTo>
                    <a:pt x="881" y="253"/>
                  </a:lnTo>
                  <a:lnTo>
                    <a:pt x="1021" y="418"/>
                  </a:lnTo>
                  <a:lnTo>
                    <a:pt x="1186" y="498"/>
                  </a:lnTo>
                  <a:lnTo>
                    <a:pt x="1126" y="618"/>
                  </a:lnTo>
                  <a:lnTo>
                    <a:pt x="1046" y="733"/>
                  </a:lnTo>
                  <a:lnTo>
                    <a:pt x="901" y="883"/>
                  </a:lnTo>
                  <a:lnTo>
                    <a:pt x="670" y="1021"/>
                  </a:lnTo>
                  <a:close/>
                </a:path>
              </a:pathLst>
            </a:custGeom>
            <a:solidFill>
              <a:schemeClr val="accent3">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6" name="Freeform 23"/>
            <p:cNvSpPr>
              <a:spLocks/>
            </p:cNvSpPr>
            <p:nvPr/>
          </p:nvSpPr>
          <p:spPr bwMode="auto">
            <a:xfrm>
              <a:off x="6590114" y="4839599"/>
              <a:ext cx="409575" cy="519112"/>
            </a:xfrm>
            <a:custGeom>
              <a:avLst/>
              <a:gdLst>
                <a:gd name="T0" fmla="*/ 265 w 1140"/>
                <a:gd name="T1" fmla="*/ 1445 h 1445"/>
                <a:gd name="T2" fmla="*/ 180 w 1140"/>
                <a:gd name="T3" fmla="*/ 1445 h 1445"/>
                <a:gd name="T4" fmla="*/ 75 w 1140"/>
                <a:gd name="T5" fmla="*/ 1395 h 1445"/>
                <a:gd name="T6" fmla="*/ 0 w 1140"/>
                <a:gd name="T7" fmla="*/ 1280 h 1445"/>
                <a:gd name="T8" fmla="*/ 150 w 1140"/>
                <a:gd name="T9" fmla="*/ 995 h 1445"/>
                <a:gd name="T10" fmla="*/ 270 w 1140"/>
                <a:gd name="T11" fmla="*/ 840 h 1445"/>
                <a:gd name="T12" fmla="*/ 355 w 1140"/>
                <a:gd name="T13" fmla="*/ 840 h 1445"/>
                <a:gd name="T14" fmla="*/ 465 w 1140"/>
                <a:gd name="T15" fmla="*/ 725 h 1445"/>
                <a:gd name="T16" fmla="*/ 315 w 1140"/>
                <a:gd name="T17" fmla="*/ 785 h 1445"/>
                <a:gd name="T18" fmla="*/ 159 w 1140"/>
                <a:gd name="T19" fmla="*/ 780 h 1445"/>
                <a:gd name="T20" fmla="*/ 236 w 1140"/>
                <a:gd name="T21" fmla="*/ 671 h 1445"/>
                <a:gd name="T22" fmla="*/ 300 w 1140"/>
                <a:gd name="T23" fmla="*/ 545 h 1445"/>
                <a:gd name="T24" fmla="*/ 540 w 1140"/>
                <a:gd name="T25" fmla="*/ 560 h 1445"/>
                <a:gd name="T26" fmla="*/ 655 w 1140"/>
                <a:gd name="T27" fmla="*/ 515 h 1445"/>
                <a:gd name="T28" fmla="*/ 735 w 1140"/>
                <a:gd name="T29" fmla="*/ 440 h 1445"/>
                <a:gd name="T30" fmla="*/ 825 w 1140"/>
                <a:gd name="T31" fmla="*/ 455 h 1445"/>
                <a:gd name="T32" fmla="*/ 780 w 1140"/>
                <a:gd name="T33" fmla="*/ 335 h 1445"/>
                <a:gd name="T34" fmla="*/ 820 w 1140"/>
                <a:gd name="T35" fmla="*/ 140 h 1445"/>
                <a:gd name="T36" fmla="*/ 820 w 1140"/>
                <a:gd name="T37" fmla="*/ 30 h 1445"/>
                <a:gd name="T38" fmla="*/ 865 w 1140"/>
                <a:gd name="T39" fmla="*/ 0 h 1445"/>
                <a:gd name="T40" fmla="*/ 960 w 1140"/>
                <a:gd name="T41" fmla="*/ 155 h 1445"/>
                <a:gd name="T42" fmla="*/ 1110 w 1140"/>
                <a:gd name="T43" fmla="*/ 195 h 1445"/>
                <a:gd name="T44" fmla="*/ 1140 w 1140"/>
                <a:gd name="T45" fmla="*/ 360 h 1445"/>
                <a:gd name="T46" fmla="*/ 840 w 1140"/>
                <a:gd name="T47" fmla="*/ 455 h 1445"/>
                <a:gd name="T48" fmla="*/ 865 w 1140"/>
                <a:gd name="T49" fmla="*/ 530 h 1445"/>
                <a:gd name="T50" fmla="*/ 910 w 1140"/>
                <a:gd name="T51" fmla="*/ 620 h 1445"/>
                <a:gd name="T52" fmla="*/ 670 w 1140"/>
                <a:gd name="T53" fmla="*/ 840 h 1445"/>
                <a:gd name="T54" fmla="*/ 445 w 1140"/>
                <a:gd name="T55" fmla="*/ 995 h 1445"/>
                <a:gd name="T56" fmla="*/ 355 w 1140"/>
                <a:gd name="T57" fmla="*/ 1230 h 1445"/>
                <a:gd name="T58" fmla="*/ 285 w 1140"/>
                <a:gd name="T59" fmla="*/ 1350 h 1445"/>
                <a:gd name="T60" fmla="*/ 265 w 1140"/>
                <a:gd name="T61" fmla="*/ 144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0" h="1445">
                  <a:moveTo>
                    <a:pt x="265" y="1445"/>
                  </a:moveTo>
                  <a:lnTo>
                    <a:pt x="180" y="1445"/>
                  </a:lnTo>
                  <a:lnTo>
                    <a:pt x="75" y="1395"/>
                  </a:lnTo>
                  <a:lnTo>
                    <a:pt x="0" y="1280"/>
                  </a:lnTo>
                  <a:lnTo>
                    <a:pt x="150" y="995"/>
                  </a:lnTo>
                  <a:lnTo>
                    <a:pt x="270" y="840"/>
                  </a:lnTo>
                  <a:lnTo>
                    <a:pt x="355" y="840"/>
                  </a:lnTo>
                  <a:lnTo>
                    <a:pt x="465" y="725"/>
                  </a:lnTo>
                  <a:lnTo>
                    <a:pt x="315" y="785"/>
                  </a:lnTo>
                  <a:lnTo>
                    <a:pt x="159" y="780"/>
                  </a:lnTo>
                  <a:lnTo>
                    <a:pt x="236" y="671"/>
                  </a:lnTo>
                  <a:lnTo>
                    <a:pt x="300" y="545"/>
                  </a:lnTo>
                  <a:lnTo>
                    <a:pt x="540" y="560"/>
                  </a:lnTo>
                  <a:lnTo>
                    <a:pt x="655" y="515"/>
                  </a:lnTo>
                  <a:lnTo>
                    <a:pt x="735" y="440"/>
                  </a:lnTo>
                  <a:lnTo>
                    <a:pt x="825" y="455"/>
                  </a:lnTo>
                  <a:lnTo>
                    <a:pt x="780" y="335"/>
                  </a:lnTo>
                  <a:lnTo>
                    <a:pt x="820" y="140"/>
                  </a:lnTo>
                  <a:lnTo>
                    <a:pt x="820" y="30"/>
                  </a:lnTo>
                  <a:lnTo>
                    <a:pt x="865" y="0"/>
                  </a:lnTo>
                  <a:lnTo>
                    <a:pt x="960" y="155"/>
                  </a:lnTo>
                  <a:lnTo>
                    <a:pt x="1110" y="195"/>
                  </a:lnTo>
                  <a:lnTo>
                    <a:pt x="1140" y="360"/>
                  </a:lnTo>
                  <a:lnTo>
                    <a:pt x="840" y="455"/>
                  </a:lnTo>
                  <a:lnTo>
                    <a:pt x="865" y="530"/>
                  </a:lnTo>
                  <a:lnTo>
                    <a:pt x="910" y="620"/>
                  </a:lnTo>
                  <a:lnTo>
                    <a:pt x="670" y="840"/>
                  </a:lnTo>
                  <a:lnTo>
                    <a:pt x="445" y="995"/>
                  </a:lnTo>
                  <a:lnTo>
                    <a:pt x="355" y="1230"/>
                  </a:lnTo>
                  <a:lnTo>
                    <a:pt x="285" y="1350"/>
                  </a:lnTo>
                  <a:lnTo>
                    <a:pt x="265" y="1445"/>
                  </a:lnTo>
                  <a:close/>
                </a:path>
              </a:pathLst>
            </a:custGeom>
            <a:solidFill>
              <a:schemeClr val="accent3">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grpSp>
          <p:nvGrpSpPr>
            <p:cNvPr id="17" name="组合 142"/>
            <p:cNvGrpSpPr/>
            <p:nvPr/>
          </p:nvGrpSpPr>
          <p:grpSpPr>
            <a:xfrm>
              <a:off x="5256614" y="3398149"/>
              <a:ext cx="1655762" cy="1985962"/>
              <a:chOff x="5256614" y="3398149"/>
              <a:chExt cx="1655762" cy="1985962"/>
            </a:xfrm>
          </p:grpSpPr>
          <p:sp>
            <p:nvSpPr>
              <p:cNvPr id="45" name="Freeform 20"/>
              <p:cNvSpPr>
                <a:spLocks/>
              </p:cNvSpPr>
              <p:nvPr/>
            </p:nvSpPr>
            <p:spPr bwMode="auto">
              <a:xfrm>
                <a:off x="5256614" y="3398149"/>
                <a:ext cx="1655762" cy="1985962"/>
              </a:xfrm>
              <a:custGeom>
                <a:avLst/>
                <a:gdLst>
                  <a:gd name="T0" fmla="*/ 0 w 4606"/>
                  <a:gd name="T1" fmla="*/ 85 h 5532"/>
                  <a:gd name="T2" fmla="*/ 170 w 4606"/>
                  <a:gd name="T3" fmla="*/ 480 h 5532"/>
                  <a:gd name="T4" fmla="*/ 210 w 4606"/>
                  <a:gd name="T5" fmla="*/ 630 h 5532"/>
                  <a:gd name="T6" fmla="*/ 255 w 4606"/>
                  <a:gd name="T7" fmla="*/ 1080 h 5532"/>
                  <a:gd name="T8" fmla="*/ 185 w 4606"/>
                  <a:gd name="T9" fmla="*/ 1320 h 5532"/>
                  <a:gd name="T10" fmla="*/ 630 w 4606"/>
                  <a:gd name="T11" fmla="*/ 1785 h 5532"/>
                  <a:gd name="T12" fmla="*/ 615 w 4606"/>
                  <a:gd name="T13" fmla="*/ 2235 h 5532"/>
                  <a:gd name="T14" fmla="*/ 285 w 4606"/>
                  <a:gd name="T15" fmla="*/ 2535 h 5532"/>
                  <a:gd name="T16" fmla="*/ 260 w 4606"/>
                  <a:gd name="T17" fmla="*/ 2760 h 5532"/>
                  <a:gd name="T18" fmla="*/ 510 w 4606"/>
                  <a:gd name="T19" fmla="*/ 3315 h 5532"/>
                  <a:gd name="T20" fmla="*/ 525 w 4606"/>
                  <a:gd name="T21" fmla="*/ 3495 h 5532"/>
                  <a:gd name="T22" fmla="*/ 515 w 4606"/>
                  <a:gd name="T23" fmla="*/ 3690 h 5532"/>
                  <a:gd name="T24" fmla="*/ 385 w 4606"/>
                  <a:gd name="T25" fmla="*/ 3655 h 5532"/>
                  <a:gd name="T26" fmla="*/ 435 w 4606"/>
                  <a:gd name="T27" fmla="*/ 3858 h 5532"/>
                  <a:gd name="T28" fmla="*/ 602 w 4606"/>
                  <a:gd name="T29" fmla="*/ 5037 h 5532"/>
                  <a:gd name="T30" fmla="*/ 1163 w 4606"/>
                  <a:gd name="T31" fmla="*/ 5346 h 5532"/>
                  <a:gd name="T32" fmla="*/ 1770 w 4606"/>
                  <a:gd name="T33" fmla="*/ 5361 h 5532"/>
                  <a:gd name="T34" fmla="*/ 2180 w 4606"/>
                  <a:gd name="T35" fmla="*/ 5506 h 5532"/>
                  <a:gd name="T36" fmla="*/ 2702 w 4606"/>
                  <a:gd name="T37" fmla="*/ 5170 h 5532"/>
                  <a:gd name="T38" fmla="*/ 2826 w 4606"/>
                  <a:gd name="T39" fmla="*/ 4545 h 5532"/>
                  <a:gd name="T40" fmla="*/ 2826 w 4606"/>
                  <a:gd name="T41" fmla="*/ 4375 h 5532"/>
                  <a:gd name="T42" fmla="*/ 2971 w 4606"/>
                  <a:gd name="T43" fmla="*/ 4275 h 5532"/>
                  <a:gd name="T44" fmla="*/ 3166 w 4606"/>
                  <a:gd name="T45" fmla="*/ 4200 h 5532"/>
                  <a:gd name="T46" fmla="*/ 3601 w 4606"/>
                  <a:gd name="T47" fmla="*/ 4005 h 5532"/>
                  <a:gd name="T48" fmla="*/ 3681 w 4606"/>
                  <a:gd name="T49" fmla="*/ 3720 h 5532"/>
                  <a:gd name="T50" fmla="*/ 3426 w 4606"/>
                  <a:gd name="T51" fmla="*/ 3685 h 5532"/>
                  <a:gd name="T52" fmla="*/ 2901 w 4606"/>
                  <a:gd name="T53" fmla="*/ 4075 h 5532"/>
                  <a:gd name="T54" fmla="*/ 2706 w 4606"/>
                  <a:gd name="T55" fmla="*/ 4440 h 5532"/>
                  <a:gd name="T56" fmla="*/ 2496 w 4606"/>
                  <a:gd name="T57" fmla="*/ 4735 h 5532"/>
                  <a:gd name="T58" fmla="*/ 2706 w 4606"/>
                  <a:gd name="T59" fmla="*/ 4140 h 5532"/>
                  <a:gd name="T60" fmla="*/ 2811 w 4606"/>
                  <a:gd name="T61" fmla="*/ 3940 h 5532"/>
                  <a:gd name="T62" fmla="*/ 3031 w 4606"/>
                  <a:gd name="T63" fmla="*/ 3630 h 5532"/>
                  <a:gd name="T64" fmla="*/ 3306 w 4606"/>
                  <a:gd name="T65" fmla="*/ 3355 h 5532"/>
                  <a:gd name="T66" fmla="*/ 4281 w 4606"/>
                  <a:gd name="T67" fmla="*/ 3000 h 5532"/>
                  <a:gd name="T68" fmla="*/ 4381 w 4606"/>
                  <a:gd name="T69" fmla="*/ 2580 h 5532"/>
                  <a:gd name="T70" fmla="*/ 4531 w 4606"/>
                  <a:gd name="T71" fmla="*/ 2220 h 5532"/>
                  <a:gd name="T72" fmla="*/ 3464 w 4606"/>
                  <a:gd name="T73" fmla="*/ 2716 h 5532"/>
                  <a:gd name="T74" fmla="*/ 3315 w 4606"/>
                  <a:gd name="T75" fmla="*/ 2785 h 5532"/>
                  <a:gd name="T76" fmla="*/ 3156 w 4606"/>
                  <a:gd name="T77" fmla="*/ 2875 h 5532"/>
                  <a:gd name="T78" fmla="*/ 3066 w 4606"/>
                  <a:gd name="T79" fmla="*/ 2845 h 5532"/>
                  <a:gd name="T80" fmla="*/ 2865 w 4606"/>
                  <a:gd name="T81" fmla="*/ 2611 h 5532"/>
                  <a:gd name="T82" fmla="*/ 2661 w 4606"/>
                  <a:gd name="T83" fmla="*/ 2625 h 5532"/>
                  <a:gd name="T84" fmla="*/ 2513 w 4606"/>
                  <a:gd name="T85" fmla="*/ 2355 h 5532"/>
                  <a:gd name="T86" fmla="*/ 2526 w 4606"/>
                  <a:gd name="T87" fmla="*/ 2050 h 5532"/>
                  <a:gd name="T88" fmla="*/ 2780 w 4606"/>
                  <a:gd name="T89" fmla="*/ 1995 h 5532"/>
                  <a:gd name="T90" fmla="*/ 2906 w 4606"/>
                  <a:gd name="T91" fmla="*/ 1495 h 5532"/>
                  <a:gd name="T92" fmla="*/ 2585 w 4606"/>
                  <a:gd name="T93" fmla="*/ 882 h 5532"/>
                  <a:gd name="T94" fmla="*/ 2421 w 4606"/>
                  <a:gd name="T95" fmla="*/ 660 h 5532"/>
                  <a:gd name="T96" fmla="*/ 2331 w 4606"/>
                  <a:gd name="T97" fmla="*/ 282 h 5532"/>
                  <a:gd name="T98" fmla="*/ 2195 w 4606"/>
                  <a:gd name="T99" fmla="*/ 510 h 5532"/>
                  <a:gd name="T100" fmla="*/ 2280 w 4606"/>
                  <a:gd name="T101" fmla="*/ 720 h 5532"/>
                  <a:gd name="T102" fmla="*/ 2040 w 4606"/>
                  <a:gd name="T103" fmla="*/ 1065 h 5532"/>
                  <a:gd name="T104" fmla="*/ 1830 w 4606"/>
                  <a:gd name="T105" fmla="*/ 900 h 5532"/>
                  <a:gd name="T106" fmla="*/ 1650 w 4606"/>
                  <a:gd name="T107" fmla="*/ 1020 h 5532"/>
                  <a:gd name="T108" fmla="*/ 1635 w 4606"/>
                  <a:gd name="T109" fmla="*/ 795 h 5532"/>
                  <a:gd name="T110" fmla="*/ 1490 w 4606"/>
                  <a:gd name="T111" fmla="*/ 340 h 5532"/>
                  <a:gd name="T112" fmla="*/ 1385 w 4606"/>
                  <a:gd name="T113" fmla="*/ 330 h 5532"/>
                  <a:gd name="T114" fmla="*/ 1085 w 4606"/>
                  <a:gd name="T115" fmla="*/ 210 h 5532"/>
                  <a:gd name="T116" fmla="*/ 710 w 4606"/>
                  <a:gd name="T117" fmla="*/ 0 h 5532"/>
                  <a:gd name="T118" fmla="*/ 380 w 4606"/>
                  <a:gd name="T119" fmla="*/ 135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6" h="5532">
                    <a:moveTo>
                      <a:pt x="155" y="25"/>
                    </a:moveTo>
                    <a:lnTo>
                      <a:pt x="0" y="85"/>
                    </a:lnTo>
                    <a:lnTo>
                      <a:pt x="20" y="220"/>
                    </a:lnTo>
                    <a:lnTo>
                      <a:pt x="170" y="480"/>
                    </a:lnTo>
                    <a:lnTo>
                      <a:pt x="50" y="660"/>
                    </a:lnTo>
                    <a:lnTo>
                      <a:pt x="210" y="630"/>
                    </a:lnTo>
                    <a:lnTo>
                      <a:pt x="300" y="865"/>
                    </a:lnTo>
                    <a:lnTo>
                      <a:pt x="255" y="1080"/>
                    </a:lnTo>
                    <a:lnTo>
                      <a:pt x="170" y="1215"/>
                    </a:lnTo>
                    <a:lnTo>
                      <a:pt x="185" y="1320"/>
                    </a:lnTo>
                    <a:lnTo>
                      <a:pt x="500" y="1515"/>
                    </a:lnTo>
                    <a:lnTo>
                      <a:pt x="630" y="1785"/>
                    </a:lnTo>
                    <a:lnTo>
                      <a:pt x="680" y="2010"/>
                    </a:lnTo>
                    <a:lnTo>
                      <a:pt x="615" y="2235"/>
                    </a:lnTo>
                    <a:lnTo>
                      <a:pt x="360" y="2550"/>
                    </a:lnTo>
                    <a:lnTo>
                      <a:pt x="285" y="2535"/>
                    </a:lnTo>
                    <a:lnTo>
                      <a:pt x="185" y="2595"/>
                    </a:lnTo>
                    <a:lnTo>
                      <a:pt x="260" y="2760"/>
                    </a:lnTo>
                    <a:lnTo>
                      <a:pt x="375" y="2805"/>
                    </a:lnTo>
                    <a:lnTo>
                      <a:pt x="510" y="3315"/>
                    </a:lnTo>
                    <a:lnTo>
                      <a:pt x="545" y="3390"/>
                    </a:lnTo>
                    <a:lnTo>
                      <a:pt x="525" y="3495"/>
                    </a:lnTo>
                    <a:lnTo>
                      <a:pt x="560" y="3615"/>
                    </a:lnTo>
                    <a:lnTo>
                      <a:pt x="515" y="3690"/>
                    </a:lnTo>
                    <a:lnTo>
                      <a:pt x="435" y="3610"/>
                    </a:lnTo>
                    <a:lnTo>
                      <a:pt x="385" y="3655"/>
                    </a:lnTo>
                    <a:lnTo>
                      <a:pt x="365" y="3793"/>
                    </a:lnTo>
                    <a:lnTo>
                      <a:pt x="435" y="3858"/>
                    </a:lnTo>
                    <a:lnTo>
                      <a:pt x="456" y="4098"/>
                    </a:lnTo>
                    <a:lnTo>
                      <a:pt x="602" y="5037"/>
                    </a:lnTo>
                    <a:lnTo>
                      <a:pt x="810" y="5287"/>
                    </a:lnTo>
                    <a:lnTo>
                      <a:pt x="1163" y="5346"/>
                    </a:lnTo>
                    <a:lnTo>
                      <a:pt x="1400" y="5470"/>
                    </a:lnTo>
                    <a:lnTo>
                      <a:pt x="1770" y="5361"/>
                    </a:lnTo>
                    <a:lnTo>
                      <a:pt x="1872" y="5532"/>
                    </a:lnTo>
                    <a:lnTo>
                      <a:pt x="2180" y="5506"/>
                    </a:lnTo>
                    <a:lnTo>
                      <a:pt x="2535" y="5398"/>
                    </a:lnTo>
                    <a:lnTo>
                      <a:pt x="2702" y="5170"/>
                    </a:lnTo>
                    <a:lnTo>
                      <a:pt x="2745" y="4815"/>
                    </a:lnTo>
                    <a:lnTo>
                      <a:pt x="2826" y="4545"/>
                    </a:lnTo>
                    <a:lnTo>
                      <a:pt x="2911" y="4420"/>
                    </a:lnTo>
                    <a:lnTo>
                      <a:pt x="2826" y="4375"/>
                    </a:lnTo>
                    <a:lnTo>
                      <a:pt x="2851" y="4300"/>
                    </a:lnTo>
                    <a:lnTo>
                      <a:pt x="2971" y="4275"/>
                    </a:lnTo>
                    <a:lnTo>
                      <a:pt x="3081" y="4170"/>
                    </a:lnTo>
                    <a:lnTo>
                      <a:pt x="3166" y="4200"/>
                    </a:lnTo>
                    <a:lnTo>
                      <a:pt x="3316" y="4065"/>
                    </a:lnTo>
                    <a:lnTo>
                      <a:pt x="3601" y="4005"/>
                    </a:lnTo>
                    <a:lnTo>
                      <a:pt x="3711" y="3870"/>
                    </a:lnTo>
                    <a:lnTo>
                      <a:pt x="3681" y="3720"/>
                    </a:lnTo>
                    <a:lnTo>
                      <a:pt x="3571" y="3675"/>
                    </a:lnTo>
                    <a:lnTo>
                      <a:pt x="3426" y="3685"/>
                    </a:lnTo>
                    <a:lnTo>
                      <a:pt x="3136" y="3835"/>
                    </a:lnTo>
                    <a:lnTo>
                      <a:pt x="2901" y="4075"/>
                    </a:lnTo>
                    <a:lnTo>
                      <a:pt x="2746" y="4300"/>
                    </a:lnTo>
                    <a:lnTo>
                      <a:pt x="2706" y="4440"/>
                    </a:lnTo>
                    <a:lnTo>
                      <a:pt x="2571" y="4725"/>
                    </a:lnTo>
                    <a:lnTo>
                      <a:pt x="2496" y="4735"/>
                    </a:lnTo>
                    <a:lnTo>
                      <a:pt x="2676" y="4290"/>
                    </a:lnTo>
                    <a:lnTo>
                      <a:pt x="2706" y="4140"/>
                    </a:lnTo>
                    <a:lnTo>
                      <a:pt x="2796" y="4030"/>
                    </a:lnTo>
                    <a:lnTo>
                      <a:pt x="2811" y="3940"/>
                    </a:lnTo>
                    <a:lnTo>
                      <a:pt x="3031" y="3775"/>
                    </a:lnTo>
                    <a:lnTo>
                      <a:pt x="3031" y="3630"/>
                    </a:lnTo>
                    <a:lnTo>
                      <a:pt x="3051" y="3490"/>
                    </a:lnTo>
                    <a:lnTo>
                      <a:pt x="3306" y="3355"/>
                    </a:lnTo>
                    <a:lnTo>
                      <a:pt x="3991" y="3145"/>
                    </a:lnTo>
                    <a:lnTo>
                      <a:pt x="4281" y="3000"/>
                    </a:lnTo>
                    <a:lnTo>
                      <a:pt x="4356" y="2740"/>
                    </a:lnTo>
                    <a:lnTo>
                      <a:pt x="4381" y="2580"/>
                    </a:lnTo>
                    <a:lnTo>
                      <a:pt x="4606" y="2355"/>
                    </a:lnTo>
                    <a:lnTo>
                      <a:pt x="4531" y="2220"/>
                    </a:lnTo>
                    <a:lnTo>
                      <a:pt x="3841" y="2545"/>
                    </a:lnTo>
                    <a:lnTo>
                      <a:pt x="3464" y="2716"/>
                    </a:lnTo>
                    <a:lnTo>
                      <a:pt x="3286" y="2610"/>
                    </a:lnTo>
                    <a:lnTo>
                      <a:pt x="3315" y="2785"/>
                    </a:lnTo>
                    <a:lnTo>
                      <a:pt x="3272" y="2905"/>
                    </a:lnTo>
                    <a:lnTo>
                      <a:pt x="3156" y="2875"/>
                    </a:lnTo>
                    <a:lnTo>
                      <a:pt x="3096" y="2763"/>
                    </a:lnTo>
                    <a:lnTo>
                      <a:pt x="3066" y="2845"/>
                    </a:lnTo>
                    <a:lnTo>
                      <a:pt x="2873" y="2760"/>
                    </a:lnTo>
                    <a:lnTo>
                      <a:pt x="2865" y="2611"/>
                    </a:lnTo>
                    <a:lnTo>
                      <a:pt x="2751" y="2682"/>
                    </a:lnTo>
                    <a:lnTo>
                      <a:pt x="2661" y="2625"/>
                    </a:lnTo>
                    <a:lnTo>
                      <a:pt x="2671" y="2470"/>
                    </a:lnTo>
                    <a:lnTo>
                      <a:pt x="2513" y="2355"/>
                    </a:lnTo>
                    <a:lnTo>
                      <a:pt x="2465" y="2206"/>
                    </a:lnTo>
                    <a:lnTo>
                      <a:pt x="2526" y="2050"/>
                    </a:lnTo>
                    <a:lnTo>
                      <a:pt x="2543" y="1929"/>
                    </a:lnTo>
                    <a:lnTo>
                      <a:pt x="2780" y="1995"/>
                    </a:lnTo>
                    <a:lnTo>
                      <a:pt x="3098" y="1846"/>
                    </a:lnTo>
                    <a:lnTo>
                      <a:pt x="2906" y="1495"/>
                    </a:lnTo>
                    <a:lnTo>
                      <a:pt x="2711" y="1083"/>
                    </a:lnTo>
                    <a:lnTo>
                      <a:pt x="2585" y="882"/>
                    </a:lnTo>
                    <a:lnTo>
                      <a:pt x="2597" y="631"/>
                    </a:lnTo>
                    <a:lnTo>
                      <a:pt x="2421" y="660"/>
                    </a:lnTo>
                    <a:lnTo>
                      <a:pt x="2420" y="492"/>
                    </a:lnTo>
                    <a:lnTo>
                      <a:pt x="2331" y="282"/>
                    </a:lnTo>
                    <a:lnTo>
                      <a:pt x="2225" y="385"/>
                    </a:lnTo>
                    <a:lnTo>
                      <a:pt x="2195" y="510"/>
                    </a:lnTo>
                    <a:lnTo>
                      <a:pt x="2255" y="570"/>
                    </a:lnTo>
                    <a:lnTo>
                      <a:pt x="2280" y="720"/>
                    </a:lnTo>
                    <a:lnTo>
                      <a:pt x="2165" y="825"/>
                    </a:lnTo>
                    <a:lnTo>
                      <a:pt x="2040" y="1065"/>
                    </a:lnTo>
                    <a:lnTo>
                      <a:pt x="1920" y="975"/>
                    </a:lnTo>
                    <a:lnTo>
                      <a:pt x="1830" y="900"/>
                    </a:lnTo>
                    <a:lnTo>
                      <a:pt x="1730" y="915"/>
                    </a:lnTo>
                    <a:lnTo>
                      <a:pt x="1650" y="1020"/>
                    </a:lnTo>
                    <a:lnTo>
                      <a:pt x="1560" y="985"/>
                    </a:lnTo>
                    <a:lnTo>
                      <a:pt x="1635" y="795"/>
                    </a:lnTo>
                    <a:lnTo>
                      <a:pt x="1500" y="600"/>
                    </a:lnTo>
                    <a:lnTo>
                      <a:pt x="1490" y="340"/>
                    </a:lnTo>
                    <a:lnTo>
                      <a:pt x="1460" y="285"/>
                    </a:lnTo>
                    <a:lnTo>
                      <a:pt x="1385" y="330"/>
                    </a:lnTo>
                    <a:lnTo>
                      <a:pt x="1080" y="295"/>
                    </a:lnTo>
                    <a:lnTo>
                      <a:pt x="1085" y="210"/>
                    </a:lnTo>
                    <a:lnTo>
                      <a:pt x="990" y="180"/>
                    </a:lnTo>
                    <a:lnTo>
                      <a:pt x="710" y="0"/>
                    </a:lnTo>
                    <a:lnTo>
                      <a:pt x="575" y="130"/>
                    </a:lnTo>
                    <a:lnTo>
                      <a:pt x="380" y="135"/>
                    </a:lnTo>
                    <a:lnTo>
                      <a:pt x="155" y="25"/>
                    </a:lnTo>
                    <a:close/>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6" name="Freeform 24"/>
              <p:cNvSpPr>
                <a:spLocks/>
              </p:cNvSpPr>
              <p:nvPr/>
            </p:nvSpPr>
            <p:spPr bwMode="auto">
              <a:xfrm>
                <a:off x="6518676" y="4604649"/>
                <a:ext cx="222250" cy="57150"/>
              </a:xfrm>
              <a:custGeom>
                <a:avLst/>
                <a:gdLst>
                  <a:gd name="T0" fmla="*/ 124 w 124"/>
                  <a:gd name="T1" fmla="*/ 17 h 32"/>
                  <a:gd name="T2" fmla="*/ 103 w 124"/>
                  <a:gd name="T3" fmla="*/ 32 h 32"/>
                  <a:gd name="T4" fmla="*/ 48 w 124"/>
                  <a:gd name="T5" fmla="*/ 32 h 32"/>
                  <a:gd name="T6" fmla="*/ 34 w 124"/>
                  <a:gd name="T7" fmla="*/ 20 h 32"/>
                  <a:gd name="T8" fmla="*/ 0 w 124"/>
                  <a:gd name="T9" fmla="*/ 18 h 32"/>
                  <a:gd name="T10" fmla="*/ 24 w 124"/>
                  <a:gd name="T11" fmla="*/ 6 h 32"/>
                  <a:gd name="T12" fmla="*/ 60 w 124"/>
                  <a:gd name="T13" fmla="*/ 0 h 32"/>
                  <a:gd name="T14" fmla="*/ 94 w 124"/>
                  <a:gd name="T15" fmla="*/ 12 h 32"/>
                  <a:gd name="T16" fmla="*/ 124 w 124"/>
                  <a:gd name="T1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32">
                    <a:moveTo>
                      <a:pt x="124" y="17"/>
                    </a:moveTo>
                    <a:lnTo>
                      <a:pt x="103" y="32"/>
                    </a:lnTo>
                    <a:lnTo>
                      <a:pt x="48" y="32"/>
                    </a:lnTo>
                    <a:lnTo>
                      <a:pt x="34" y="20"/>
                    </a:lnTo>
                    <a:lnTo>
                      <a:pt x="0" y="18"/>
                    </a:lnTo>
                    <a:lnTo>
                      <a:pt x="24" y="6"/>
                    </a:lnTo>
                    <a:lnTo>
                      <a:pt x="60" y="0"/>
                    </a:lnTo>
                    <a:lnTo>
                      <a:pt x="94" y="12"/>
                    </a:lnTo>
                    <a:lnTo>
                      <a:pt x="124" y="17"/>
                    </a:lnTo>
                    <a:close/>
                  </a:path>
                </a:pathLst>
              </a:custGeom>
              <a:solidFill>
                <a:schemeClr val="accent3">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18" name="Freeform 25"/>
            <p:cNvSpPr>
              <a:spLocks/>
            </p:cNvSpPr>
            <p:nvPr/>
          </p:nvSpPr>
          <p:spPr bwMode="auto">
            <a:xfrm>
              <a:off x="6644089" y="4926911"/>
              <a:ext cx="161925" cy="90488"/>
            </a:xfrm>
            <a:custGeom>
              <a:avLst/>
              <a:gdLst>
                <a:gd name="T0" fmla="*/ 90 w 90"/>
                <a:gd name="T1" fmla="*/ 28 h 51"/>
                <a:gd name="T2" fmla="*/ 79 w 90"/>
                <a:gd name="T3" fmla="*/ 44 h 51"/>
                <a:gd name="T4" fmla="*/ 60 w 90"/>
                <a:gd name="T5" fmla="*/ 51 h 51"/>
                <a:gd name="T6" fmla="*/ 24 w 90"/>
                <a:gd name="T7" fmla="*/ 44 h 51"/>
                <a:gd name="T8" fmla="*/ 10 w 90"/>
                <a:gd name="T9" fmla="*/ 32 h 51"/>
                <a:gd name="T10" fmla="*/ 0 w 90"/>
                <a:gd name="T11" fmla="*/ 18 h 51"/>
                <a:gd name="T12" fmla="*/ 9 w 90"/>
                <a:gd name="T13" fmla="*/ 0 h 51"/>
                <a:gd name="T14" fmla="*/ 12 w 90"/>
                <a:gd name="T15" fmla="*/ 16 h 51"/>
                <a:gd name="T16" fmla="*/ 30 w 90"/>
                <a:gd name="T17" fmla="*/ 21 h 51"/>
                <a:gd name="T18" fmla="*/ 70 w 90"/>
                <a:gd name="T19" fmla="*/ 24 h 51"/>
                <a:gd name="T20" fmla="*/ 89 w 90"/>
                <a:gd name="T21" fmla="*/ 19 h 51"/>
                <a:gd name="T22" fmla="*/ 90 w 90"/>
                <a:gd name="T23"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51">
                  <a:moveTo>
                    <a:pt x="90" y="28"/>
                  </a:moveTo>
                  <a:lnTo>
                    <a:pt x="79" y="44"/>
                  </a:lnTo>
                  <a:lnTo>
                    <a:pt x="60" y="51"/>
                  </a:lnTo>
                  <a:lnTo>
                    <a:pt x="24" y="44"/>
                  </a:lnTo>
                  <a:lnTo>
                    <a:pt x="10" y="32"/>
                  </a:lnTo>
                  <a:lnTo>
                    <a:pt x="0" y="18"/>
                  </a:lnTo>
                  <a:lnTo>
                    <a:pt x="9" y="0"/>
                  </a:lnTo>
                  <a:lnTo>
                    <a:pt x="12" y="16"/>
                  </a:lnTo>
                  <a:lnTo>
                    <a:pt x="30" y="21"/>
                  </a:lnTo>
                  <a:lnTo>
                    <a:pt x="70" y="24"/>
                  </a:lnTo>
                  <a:lnTo>
                    <a:pt x="89" y="19"/>
                  </a:lnTo>
                  <a:lnTo>
                    <a:pt x="90" y="2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9" name="Freeform 27"/>
            <p:cNvSpPr>
              <a:spLocks/>
            </p:cNvSpPr>
            <p:nvPr/>
          </p:nvSpPr>
          <p:spPr bwMode="auto">
            <a:xfrm>
              <a:off x="6925076" y="4156974"/>
              <a:ext cx="461963" cy="571500"/>
            </a:xfrm>
            <a:custGeom>
              <a:avLst/>
              <a:gdLst>
                <a:gd name="T0" fmla="*/ 206 w 1285"/>
                <a:gd name="T1" fmla="*/ 0 h 1591"/>
                <a:gd name="T2" fmla="*/ 274 w 1285"/>
                <a:gd name="T3" fmla="*/ 72 h 1591"/>
                <a:gd name="T4" fmla="*/ 265 w 1285"/>
                <a:gd name="T5" fmla="*/ 196 h 1591"/>
                <a:gd name="T6" fmla="*/ 235 w 1285"/>
                <a:gd name="T7" fmla="*/ 356 h 1591"/>
                <a:gd name="T8" fmla="*/ 225 w 1285"/>
                <a:gd name="T9" fmla="*/ 506 h 1591"/>
                <a:gd name="T10" fmla="*/ 205 w 1285"/>
                <a:gd name="T11" fmla="*/ 661 h 1591"/>
                <a:gd name="T12" fmla="*/ 235 w 1285"/>
                <a:gd name="T13" fmla="*/ 791 h 1591"/>
                <a:gd name="T14" fmla="*/ 340 w 1285"/>
                <a:gd name="T15" fmla="*/ 611 h 1591"/>
                <a:gd name="T16" fmla="*/ 430 w 1285"/>
                <a:gd name="T17" fmla="*/ 586 h 1591"/>
                <a:gd name="T18" fmla="*/ 345 w 1285"/>
                <a:gd name="T19" fmla="*/ 766 h 1591"/>
                <a:gd name="T20" fmla="*/ 520 w 1285"/>
                <a:gd name="T21" fmla="*/ 761 h 1591"/>
                <a:gd name="T22" fmla="*/ 625 w 1285"/>
                <a:gd name="T23" fmla="*/ 706 h 1591"/>
                <a:gd name="T24" fmla="*/ 730 w 1285"/>
                <a:gd name="T25" fmla="*/ 656 h 1591"/>
                <a:gd name="T26" fmla="*/ 820 w 1285"/>
                <a:gd name="T27" fmla="*/ 601 h 1591"/>
                <a:gd name="T28" fmla="*/ 885 w 1285"/>
                <a:gd name="T29" fmla="*/ 646 h 1591"/>
                <a:gd name="T30" fmla="*/ 825 w 1285"/>
                <a:gd name="T31" fmla="*/ 781 h 1591"/>
                <a:gd name="T32" fmla="*/ 1000 w 1285"/>
                <a:gd name="T33" fmla="*/ 766 h 1591"/>
                <a:gd name="T34" fmla="*/ 1020 w 1285"/>
                <a:gd name="T35" fmla="*/ 931 h 1591"/>
                <a:gd name="T36" fmla="*/ 1005 w 1285"/>
                <a:gd name="T37" fmla="*/ 1061 h 1591"/>
                <a:gd name="T38" fmla="*/ 1090 w 1285"/>
                <a:gd name="T39" fmla="*/ 1046 h 1591"/>
                <a:gd name="T40" fmla="*/ 1140 w 1285"/>
                <a:gd name="T41" fmla="*/ 926 h 1591"/>
                <a:gd name="T42" fmla="*/ 1230 w 1285"/>
                <a:gd name="T43" fmla="*/ 956 h 1591"/>
                <a:gd name="T44" fmla="*/ 1275 w 1285"/>
                <a:gd name="T45" fmla="*/ 1031 h 1591"/>
                <a:gd name="T46" fmla="*/ 1225 w 1285"/>
                <a:gd name="T47" fmla="*/ 1136 h 1591"/>
                <a:gd name="T48" fmla="*/ 1285 w 1285"/>
                <a:gd name="T49" fmla="*/ 1331 h 1591"/>
                <a:gd name="T50" fmla="*/ 1180 w 1285"/>
                <a:gd name="T51" fmla="*/ 1331 h 1591"/>
                <a:gd name="T52" fmla="*/ 1140 w 1285"/>
                <a:gd name="T53" fmla="*/ 1211 h 1591"/>
                <a:gd name="T54" fmla="*/ 1105 w 1285"/>
                <a:gd name="T55" fmla="*/ 1231 h 1591"/>
                <a:gd name="T56" fmla="*/ 1080 w 1285"/>
                <a:gd name="T57" fmla="*/ 1391 h 1591"/>
                <a:gd name="T58" fmla="*/ 1030 w 1285"/>
                <a:gd name="T59" fmla="*/ 1166 h 1591"/>
                <a:gd name="T60" fmla="*/ 970 w 1285"/>
                <a:gd name="T61" fmla="*/ 1081 h 1591"/>
                <a:gd name="T62" fmla="*/ 900 w 1285"/>
                <a:gd name="T63" fmla="*/ 1196 h 1591"/>
                <a:gd name="T64" fmla="*/ 750 w 1285"/>
                <a:gd name="T65" fmla="*/ 1246 h 1591"/>
                <a:gd name="T66" fmla="*/ 685 w 1285"/>
                <a:gd name="T67" fmla="*/ 1186 h 1591"/>
                <a:gd name="T68" fmla="*/ 555 w 1285"/>
                <a:gd name="T69" fmla="*/ 1381 h 1591"/>
                <a:gd name="T70" fmla="*/ 325 w 1285"/>
                <a:gd name="T71" fmla="*/ 1436 h 1591"/>
                <a:gd name="T72" fmla="*/ 90 w 1285"/>
                <a:gd name="T73" fmla="*/ 1591 h 1591"/>
                <a:gd name="T74" fmla="*/ 10 w 1285"/>
                <a:gd name="T75" fmla="*/ 1511 h 1591"/>
                <a:gd name="T76" fmla="*/ 105 w 1285"/>
                <a:gd name="T77" fmla="*/ 1336 h 1591"/>
                <a:gd name="T78" fmla="*/ 85 w 1285"/>
                <a:gd name="T79" fmla="*/ 1276 h 1591"/>
                <a:gd name="T80" fmla="*/ 0 w 1285"/>
                <a:gd name="T81" fmla="*/ 1291 h 1591"/>
                <a:gd name="T82" fmla="*/ 60 w 1285"/>
                <a:gd name="T83" fmla="*/ 1166 h 1591"/>
                <a:gd name="T84" fmla="*/ 135 w 1285"/>
                <a:gd name="T85" fmla="*/ 1106 h 1591"/>
                <a:gd name="T86" fmla="*/ 100 w 1285"/>
                <a:gd name="T87" fmla="*/ 941 h 1591"/>
                <a:gd name="T88" fmla="*/ 50 w 1285"/>
                <a:gd name="T89" fmla="*/ 856 h 1591"/>
                <a:gd name="T90" fmla="*/ 45 w 1285"/>
                <a:gd name="T91" fmla="*/ 316 h 1591"/>
                <a:gd name="T92" fmla="*/ 154 w 1285"/>
                <a:gd name="T93" fmla="*/ 100 h 1591"/>
                <a:gd name="T94" fmla="*/ 206 w 1285"/>
                <a:gd name="T95"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5" h="1591">
                  <a:moveTo>
                    <a:pt x="206" y="0"/>
                  </a:moveTo>
                  <a:lnTo>
                    <a:pt x="274" y="72"/>
                  </a:lnTo>
                  <a:lnTo>
                    <a:pt x="265" y="196"/>
                  </a:lnTo>
                  <a:lnTo>
                    <a:pt x="235" y="356"/>
                  </a:lnTo>
                  <a:lnTo>
                    <a:pt x="225" y="506"/>
                  </a:lnTo>
                  <a:lnTo>
                    <a:pt x="205" y="661"/>
                  </a:lnTo>
                  <a:lnTo>
                    <a:pt x="235" y="791"/>
                  </a:lnTo>
                  <a:lnTo>
                    <a:pt x="340" y="611"/>
                  </a:lnTo>
                  <a:lnTo>
                    <a:pt x="430" y="586"/>
                  </a:lnTo>
                  <a:lnTo>
                    <a:pt x="345" y="766"/>
                  </a:lnTo>
                  <a:lnTo>
                    <a:pt x="520" y="761"/>
                  </a:lnTo>
                  <a:lnTo>
                    <a:pt x="625" y="706"/>
                  </a:lnTo>
                  <a:lnTo>
                    <a:pt x="730" y="656"/>
                  </a:lnTo>
                  <a:lnTo>
                    <a:pt x="820" y="601"/>
                  </a:lnTo>
                  <a:lnTo>
                    <a:pt x="885" y="646"/>
                  </a:lnTo>
                  <a:lnTo>
                    <a:pt x="825" y="781"/>
                  </a:lnTo>
                  <a:lnTo>
                    <a:pt x="1000" y="766"/>
                  </a:lnTo>
                  <a:lnTo>
                    <a:pt x="1020" y="931"/>
                  </a:lnTo>
                  <a:lnTo>
                    <a:pt x="1005" y="1061"/>
                  </a:lnTo>
                  <a:lnTo>
                    <a:pt x="1090" y="1046"/>
                  </a:lnTo>
                  <a:lnTo>
                    <a:pt x="1140" y="926"/>
                  </a:lnTo>
                  <a:lnTo>
                    <a:pt x="1230" y="956"/>
                  </a:lnTo>
                  <a:lnTo>
                    <a:pt x="1275" y="1031"/>
                  </a:lnTo>
                  <a:lnTo>
                    <a:pt x="1225" y="1136"/>
                  </a:lnTo>
                  <a:lnTo>
                    <a:pt x="1285" y="1331"/>
                  </a:lnTo>
                  <a:lnTo>
                    <a:pt x="1180" y="1331"/>
                  </a:lnTo>
                  <a:lnTo>
                    <a:pt x="1140" y="1211"/>
                  </a:lnTo>
                  <a:lnTo>
                    <a:pt x="1105" y="1231"/>
                  </a:lnTo>
                  <a:lnTo>
                    <a:pt x="1080" y="1391"/>
                  </a:lnTo>
                  <a:lnTo>
                    <a:pt x="1030" y="1166"/>
                  </a:lnTo>
                  <a:lnTo>
                    <a:pt x="970" y="1081"/>
                  </a:lnTo>
                  <a:lnTo>
                    <a:pt x="900" y="1196"/>
                  </a:lnTo>
                  <a:lnTo>
                    <a:pt x="750" y="1246"/>
                  </a:lnTo>
                  <a:lnTo>
                    <a:pt x="685" y="1186"/>
                  </a:lnTo>
                  <a:lnTo>
                    <a:pt x="555" y="1381"/>
                  </a:lnTo>
                  <a:lnTo>
                    <a:pt x="325" y="1436"/>
                  </a:lnTo>
                  <a:lnTo>
                    <a:pt x="90" y="1591"/>
                  </a:lnTo>
                  <a:lnTo>
                    <a:pt x="10" y="1511"/>
                  </a:lnTo>
                  <a:lnTo>
                    <a:pt x="105" y="1336"/>
                  </a:lnTo>
                  <a:lnTo>
                    <a:pt x="85" y="1276"/>
                  </a:lnTo>
                  <a:lnTo>
                    <a:pt x="0" y="1291"/>
                  </a:lnTo>
                  <a:lnTo>
                    <a:pt x="60" y="1166"/>
                  </a:lnTo>
                  <a:lnTo>
                    <a:pt x="135" y="1106"/>
                  </a:lnTo>
                  <a:lnTo>
                    <a:pt x="100" y="941"/>
                  </a:lnTo>
                  <a:lnTo>
                    <a:pt x="50" y="856"/>
                  </a:lnTo>
                  <a:lnTo>
                    <a:pt x="45" y="316"/>
                  </a:lnTo>
                  <a:lnTo>
                    <a:pt x="154" y="100"/>
                  </a:lnTo>
                  <a:lnTo>
                    <a:pt x="206" y="0"/>
                  </a:lnTo>
                  <a:close/>
                </a:path>
              </a:pathLst>
            </a:custGeom>
            <a:solidFill>
              <a:schemeClr val="accent3">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grpSp>
          <p:nvGrpSpPr>
            <p:cNvPr id="20" name="组合 145"/>
            <p:cNvGrpSpPr/>
            <p:nvPr/>
          </p:nvGrpSpPr>
          <p:grpSpPr>
            <a:xfrm>
              <a:off x="2634064" y="1809061"/>
              <a:ext cx="1517650" cy="1916113"/>
              <a:chOff x="2418164" y="1838430"/>
              <a:chExt cx="1517650" cy="1916113"/>
            </a:xfrm>
          </p:grpSpPr>
          <p:sp>
            <p:nvSpPr>
              <p:cNvPr id="38" name="Freeform 6"/>
              <p:cNvSpPr>
                <a:spLocks/>
              </p:cNvSpPr>
              <p:nvPr/>
            </p:nvSpPr>
            <p:spPr bwMode="auto">
              <a:xfrm>
                <a:off x="2418164" y="2322618"/>
                <a:ext cx="1336675" cy="1431925"/>
              </a:xfrm>
              <a:custGeom>
                <a:avLst/>
                <a:gdLst>
                  <a:gd name="T0" fmla="*/ 266 w 3722"/>
                  <a:gd name="T1" fmla="*/ 2801 h 3986"/>
                  <a:gd name="T2" fmla="*/ 204 w 3722"/>
                  <a:gd name="T3" fmla="*/ 2714 h 3986"/>
                  <a:gd name="T4" fmla="*/ 60 w 3722"/>
                  <a:gd name="T5" fmla="*/ 2428 h 3986"/>
                  <a:gd name="T6" fmla="*/ 0 w 3722"/>
                  <a:gd name="T7" fmla="*/ 2063 h 3986"/>
                  <a:gd name="T8" fmla="*/ 206 w 3722"/>
                  <a:gd name="T9" fmla="*/ 1451 h 3986"/>
                  <a:gd name="T10" fmla="*/ 211 w 3722"/>
                  <a:gd name="T11" fmla="*/ 1155 h 3986"/>
                  <a:gd name="T12" fmla="*/ 330 w 3722"/>
                  <a:gd name="T13" fmla="*/ 878 h 3986"/>
                  <a:gd name="T14" fmla="*/ 302 w 3722"/>
                  <a:gd name="T15" fmla="*/ 539 h 3986"/>
                  <a:gd name="T16" fmla="*/ 447 w 3722"/>
                  <a:gd name="T17" fmla="*/ 295 h 3986"/>
                  <a:gd name="T18" fmla="*/ 776 w 3722"/>
                  <a:gd name="T19" fmla="*/ 240 h 3986"/>
                  <a:gd name="T20" fmla="*/ 716 w 3722"/>
                  <a:gd name="T21" fmla="*/ 45 h 3986"/>
                  <a:gd name="T22" fmla="*/ 916 w 3722"/>
                  <a:gd name="T23" fmla="*/ 0 h 3986"/>
                  <a:gd name="T24" fmla="*/ 1051 w 3722"/>
                  <a:gd name="T25" fmla="*/ 115 h 3986"/>
                  <a:gd name="T26" fmla="*/ 856 w 3722"/>
                  <a:gd name="T27" fmla="*/ 240 h 3986"/>
                  <a:gd name="T28" fmla="*/ 926 w 3722"/>
                  <a:gd name="T29" fmla="*/ 265 h 3986"/>
                  <a:gd name="T30" fmla="*/ 971 w 3722"/>
                  <a:gd name="T31" fmla="*/ 240 h 3986"/>
                  <a:gd name="T32" fmla="*/ 1126 w 3722"/>
                  <a:gd name="T33" fmla="*/ 205 h 3986"/>
                  <a:gd name="T34" fmla="*/ 1152 w 3722"/>
                  <a:gd name="T35" fmla="*/ 278 h 3986"/>
                  <a:gd name="T36" fmla="*/ 1201 w 3722"/>
                  <a:gd name="T37" fmla="*/ 250 h 3986"/>
                  <a:gd name="T38" fmla="*/ 1426 w 3722"/>
                  <a:gd name="T39" fmla="*/ 235 h 3986"/>
                  <a:gd name="T40" fmla="*/ 1336 w 3722"/>
                  <a:gd name="T41" fmla="*/ 75 h 3986"/>
                  <a:gd name="T42" fmla="*/ 1471 w 3722"/>
                  <a:gd name="T43" fmla="*/ 175 h 3986"/>
                  <a:gd name="T44" fmla="*/ 1606 w 3722"/>
                  <a:gd name="T45" fmla="*/ 195 h 3986"/>
                  <a:gd name="T46" fmla="*/ 1696 w 3722"/>
                  <a:gd name="T47" fmla="*/ 225 h 3986"/>
                  <a:gd name="T48" fmla="*/ 1631 w 3722"/>
                  <a:gd name="T49" fmla="*/ 430 h 3986"/>
                  <a:gd name="T50" fmla="*/ 1721 w 3722"/>
                  <a:gd name="T51" fmla="*/ 435 h 3986"/>
                  <a:gd name="T52" fmla="*/ 1841 w 3722"/>
                  <a:gd name="T53" fmla="*/ 340 h 3986"/>
                  <a:gd name="T54" fmla="*/ 1841 w 3722"/>
                  <a:gd name="T55" fmla="*/ 475 h 3986"/>
                  <a:gd name="T56" fmla="*/ 1907 w 3722"/>
                  <a:gd name="T57" fmla="*/ 565 h 3986"/>
                  <a:gd name="T58" fmla="*/ 2042 w 3722"/>
                  <a:gd name="T59" fmla="*/ 505 h 3986"/>
                  <a:gd name="T60" fmla="*/ 1877 w 3722"/>
                  <a:gd name="T61" fmla="*/ 1030 h 3986"/>
                  <a:gd name="T62" fmla="*/ 2597 w 3722"/>
                  <a:gd name="T63" fmla="*/ 2036 h 3986"/>
                  <a:gd name="T64" fmla="*/ 2787 w 3722"/>
                  <a:gd name="T65" fmla="*/ 2281 h 3986"/>
                  <a:gd name="T66" fmla="*/ 3722 w 3722"/>
                  <a:gd name="T67" fmla="*/ 2656 h 3986"/>
                  <a:gd name="T68" fmla="*/ 3437 w 3722"/>
                  <a:gd name="T69" fmla="*/ 3986 h 3986"/>
                  <a:gd name="T70" fmla="*/ 716 w 3722"/>
                  <a:gd name="T71" fmla="*/ 3271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2" h="3986">
                    <a:moveTo>
                      <a:pt x="210" y="3025"/>
                    </a:moveTo>
                    <a:lnTo>
                      <a:pt x="266" y="2801"/>
                    </a:lnTo>
                    <a:lnTo>
                      <a:pt x="324" y="2713"/>
                    </a:lnTo>
                    <a:lnTo>
                      <a:pt x="204" y="2714"/>
                    </a:lnTo>
                    <a:lnTo>
                      <a:pt x="12" y="2624"/>
                    </a:lnTo>
                    <a:lnTo>
                      <a:pt x="60" y="2428"/>
                    </a:lnTo>
                    <a:lnTo>
                      <a:pt x="59" y="2231"/>
                    </a:lnTo>
                    <a:lnTo>
                      <a:pt x="0" y="2063"/>
                    </a:lnTo>
                    <a:lnTo>
                      <a:pt x="192" y="1628"/>
                    </a:lnTo>
                    <a:lnTo>
                      <a:pt x="206" y="1451"/>
                    </a:lnTo>
                    <a:lnTo>
                      <a:pt x="201" y="1292"/>
                    </a:lnTo>
                    <a:lnTo>
                      <a:pt x="211" y="1155"/>
                    </a:lnTo>
                    <a:lnTo>
                      <a:pt x="372" y="1060"/>
                    </a:lnTo>
                    <a:lnTo>
                      <a:pt x="330" y="878"/>
                    </a:lnTo>
                    <a:lnTo>
                      <a:pt x="481" y="655"/>
                    </a:lnTo>
                    <a:lnTo>
                      <a:pt x="302" y="539"/>
                    </a:lnTo>
                    <a:lnTo>
                      <a:pt x="389" y="401"/>
                    </a:lnTo>
                    <a:lnTo>
                      <a:pt x="447" y="295"/>
                    </a:lnTo>
                    <a:lnTo>
                      <a:pt x="651" y="150"/>
                    </a:lnTo>
                    <a:lnTo>
                      <a:pt x="776" y="240"/>
                    </a:lnTo>
                    <a:lnTo>
                      <a:pt x="746" y="160"/>
                    </a:lnTo>
                    <a:lnTo>
                      <a:pt x="716" y="45"/>
                    </a:lnTo>
                    <a:lnTo>
                      <a:pt x="866" y="75"/>
                    </a:lnTo>
                    <a:lnTo>
                      <a:pt x="916" y="0"/>
                    </a:lnTo>
                    <a:lnTo>
                      <a:pt x="1016" y="10"/>
                    </a:lnTo>
                    <a:lnTo>
                      <a:pt x="1051" y="115"/>
                    </a:lnTo>
                    <a:lnTo>
                      <a:pt x="791" y="145"/>
                    </a:lnTo>
                    <a:lnTo>
                      <a:pt x="856" y="240"/>
                    </a:lnTo>
                    <a:lnTo>
                      <a:pt x="881" y="315"/>
                    </a:lnTo>
                    <a:lnTo>
                      <a:pt x="926" y="265"/>
                    </a:lnTo>
                    <a:lnTo>
                      <a:pt x="1001" y="330"/>
                    </a:lnTo>
                    <a:lnTo>
                      <a:pt x="971" y="240"/>
                    </a:lnTo>
                    <a:lnTo>
                      <a:pt x="1066" y="205"/>
                    </a:lnTo>
                    <a:lnTo>
                      <a:pt x="1126" y="205"/>
                    </a:lnTo>
                    <a:lnTo>
                      <a:pt x="1146" y="149"/>
                    </a:lnTo>
                    <a:lnTo>
                      <a:pt x="1152" y="278"/>
                    </a:lnTo>
                    <a:lnTo>
                      <a:pt x="1186" y="205"/>
                    </a:lnTo>
                    <a:lnTo>
                      <a:pt x="1201" y="250"/>
                    </a:lnTo>
                    <a:lnTo>
                      <a:pt x="1306" y="225"/>
                    </a:lnTo>
                    <a:lnTo>
                      <a:pt x="1426" y="235"/>
                    </a:lnTo>
                    <a:lnTo>
                      <a:pt x="1291" y="175"/>
                    </a:lnTo>
                    <a:lnTo>
                      <a:pt x="1336" y="75"/>
                    </a:lnTo>
                    <a:lnTo>
                      <a:pt x="1496" y="85"/>
                    </a:lnTo>
                    <a:lnTo>
                      <a:pt x="1471" y="175"/>
                    </a:lnTo>
                    <a:lnTo>
                      <a:pt x="1516" y="240"/>
                    </a:lnTo>
                    <a:lnTo>
                      <a:pt x="1606" y="195"/>
                    </a:lnTo>
                    <a:lnTo>
                      <a:pt x="1681" y="115"/>
                    </a:lnTo>
                    <a:lnTo>
                      <a:pt x="1696" y="225"/>
                    </a:lnTo>
                    <a:lnTo>
                      <a:pt x="1621" y="325"/>
                    </a:lnTo>
                    <a:lnTo>
                      <a:pt x="1631" y="430"/>
                    </a:lnTo>
                    <a:lnTo>
                      <a:pt x="1666" y="480"/>
                    </a:lnTo>
                    <a:lnTo>
                      <a:pt x="1721" y="435"/>
                    </a:lnTo>
                    <a:lnTo>
                      <a:pt x="1786" y="415"/>
                    </a:lnTo>
                    <a:lnTo>
                      <a:pt x="1841" y="340"/>
                    </a:lnTo>
                    <a:lnTo>
                      <a:pt x="1831" y="400"/>
                    </a:lnTo>
                    <a:lnTo>
                      <a:pt x="1841" y="475"/>
                    </a:lnTo>
                    <a:lnTo>
                      <a:pt x="1741" y="555"/>
                    </a:lnTo>
                    <a:lnTo>
                      <a:pt x="1907" y="565"/>
                    </a:lnTo>
                    <a:lnTo>
                      <a:pt x="1967" y="475"/>
                    </a:lnTo>
                    <a:lnTo>
                      <a:pt x="2042" y="505"/>
                    </a:lnTo>
                    <a:lnTo>
                      <a:pt x="2162" y="625"/>
                    </a:lnTo>
                    <a:lnTo>
                      <a:pt x="1877" y="1030"/>
                    </a:lnTo>
                    <a:lnTo>
                      <a:pt x="2432" y="1975"/>
                    </a:lnTo>
                    <a:lnTo>
                      <a:pt x="2597" y="2036"/>
                    </a:lnTo>
                    <a:lnTo>
                      <a:pt x="2732" y="2111"/>
                    </a:lnTo>
                    <a:lnTo>
                      <a:pt x="2787" y="2281"/>
                    </a:lnTo>
                    <a:lnTo>
                      <a:pt x="3207" y="2456"/>
                    </a:lnTo>
                    <a:lnTo>
                      <a:pt x="3722" y="2656"/>
                    </a:lnTo>
                    <a:lnTo>
                      <a:pt x="3662" y="3041"/>
                    </a:lnTo>
                    <a:lnTo>
                      <a:pt x="3437" y="3986"/>
                    </a:lnTo>
                    <a:lnTo>
                      <a:pt x="2187" y="3721"/>
                    </a:lnTo>
                    <a:lnTo>
                      <a:pt x="716" y="3271"/>
                    </a:lnTo>
                    <a:lnTo>
                      <a:pt x="210" y="3025"/>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9" name="Freeform 28"/>
              <p:cNvSpPr>
                <a:spLocks/>
              </p:cNvSpPr>
              <p:nvPr/>
            </p:nvSpPr>
            <p:spPr bwMode="auto">
              <a:xfrm>
                <a:off x="3330976" y="2270230"/>
                <a:ext cx="349250" cy="360363"/>
              </a:xfrm>
              <a:custGeom>
                <a:avLst/>
                <a:gdLst>
                  <a:gd name="T0" fmla="*/ 394 w 1100"/>
                  <a:gd name="T1" fmla="*/ 106 h 1134"/>
                  <a:gd name="T2" fmla="*/ 205 w 1100"/>
                  <a:gd name="T3" fmla="*/ 212 h 1134"/>
                  <a:gd name="T4" fmla="*/ 159 w 1100"/>
                  <a:gd name="T5" fmla="*/ 273 h 1134"/>
                  <a:gd name="T6" fmla="*/ 34 w 1100"/>
                  <a:gd name="T7" fmla="*/ 369 h 1134"/>
                  <a:gd name="T8" fmla="*/ 140 w 1100"/>
                  <a:gd name="T9" fmla="*/ 436 h 1134"/>
                  <a:gd name="T10" fmla="*/ 99 w 1100"/>
                  <a:gd name="T11" fmla="*/ 505 h 1134"/>
                  <a:gd name="T12" fmla="*/ 205 w 1100"/>
                  <a:gd name="T13" fmla="*/ 533 h 1134"/>
                  <a:gd name="T14" fmla="*/ 372 w 1100"/>
                  <a:gd name="T15" fmla="*/ 539 h 1134"/>
                  <a:gd name="T16" fmla="*/ 266 w 1100"/>
                  <a:gd name="T17" fmla="*/ 569 h 1134"/>
                  <a:gd name="T18" fmla="*/ 235 w 1100"/>
                  <a:gd name="T19" fmla="*/ 605 h 1134"/>
                  <a:gd name="T20" fmla="*/ 91 w 1100"/>
                  <a:gd name="T21" fmla="*/ 572 h 1134"/>
                  <a:gd name="T22" fmla="*/ 0 w 1100"/>
                  <a:gd name="T23" fmla="*/ 654 h 1134"/>
                  <a:gd name="T24" fmla="*/ 137 w 1100"/>
                  <a:gd name="T25" fmla="*/ 753 h 1134"/>
                  <a:gd name="T26" fmla="*/ 402 w 1100"/>
                  <a:gd name="T27" fmla="*/ 811 h 1134"/>
                  <a:gd name="T28" fmla="*/ 569 w 1100"/>
                  <a:gd name="T29" fmla="*/ 883 h 1134"/>
                  <a:gd name="T30" fmla="*/ 668 w 1100"/>
                  <a:gd name="T31" fmla="*/ 974 h 1134"/>
                  <a:gd name="T32" fmla="*/ 614 w 1100"/>
                  <a:gd name="T33" fmla="*/ 1016 h 1134"/>
                  <a:gd name="T34" fmla="*/ 451 w 1100"/>
                  <a:gd name="T35" fmla="*/ 956 h 1134"/>
                  <a:gd name="T36" fmla="*/ 262 w 1100"/>
                  <a:gd name="T37" fmla="*/ 899 h 1134"/>
                  <a:gd name="T38" fmla="*/ 80 w 1100"/>
                  <a:gd name="T39" fmla="*/ 886 h 1134"/>
                  <a:gd name="T40" fmla="*/ 481 w 1100"/>
                  <a:gd name="T41" fmla="*/ 1044 h 1134"/>
                  <a:gd name="T42" fmla="*/ 512 w 1100"/>
                  <a:gd name="T43" fmla="*/ 1098 h 1134"/>
                  <a:gd name="T44" fmla="*/ 848 w 1100"/>
                  <a:gd name="T45" fmla="*/ 1134 h 1134"/>
                  <a:gd name="T46" fmla="*/ 1100 w 1100"/>
                  <a:gd name="T47" fmla="*/ 409 h 1134"/>
                  <a:gd name="T48" fmla="*/ 869 w 1100"/>
                  <a:gd name="T49" fmla="*/ 430 h 1134"/>
                  <a:gd name="T50" fmla="*/ 1066 w 1100"/>
                  <a:gd name="T51" fmla="*/ 269 h 1134"/>
                  <a:gd name="T52" fmla="*/ 903 w 1100"/>
                  <a:gd name="T53" fmla="*/ 154 h 1134"/>
                  <a:gd name="T54" fmla="*/ 751 w 1100"/>
                  <a:gd name="T55" fmla="*/ 257 h 1134"/>
                  <a:gd name="T56" fmla="*/ 656 w 1100"/>
                  <a:gd name="T57" fmla="*/ 288 h 1134"/>
                  <a:gd name="T58" fmla="*/ 713 w 1100"/>
                  <a:gd name="T59" fmla="*/ 206 h 1134"/>
                  <a:gd name="T60" fmla="*/ 859 w 1100"/>
                  <a:gd name="T61" fmla="*/ 63 h 1134"/>
                  <a:gd name="T62" fmla="*/ 648 w 1100"/>
                  <a:gd name="T63"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0" h="1134">
                    <a:moveTo>
                      <a:pt x="528" y="43"/>
                    </a:moveTo>
                    <a:lnTo>
                      <a:pt x="394" y="106"/>
                    </a:lnTo>
                    <a:lnTo>
                      <a:pt x="235" y="176"/>
                    </a:lnTo>
                    <a:lnTo>
                      <a:pt x="205" y="212"/>
                    </a:lnTo>
                    <a:lnTo>
                      <a:pt x="216" y="254"/>
                    </a:lnTo>
                    <a:lnTo>
                      <a:pt x="159" y="273"/>
                    </a:lnTo>
                    <a:lnTo>
                      <a:pt x="72" y="321"/>
                    </a:lnTo>
                    <a:lnTo>
                      <a:pt x="34" y="369"/>
                    </a:lnTo>
                    <a:lnTo>
                      <a:pt x="87" y="418"/>
                    </a:lnTo>
                    <a:lnTo>
                      <a:pt x="140" y="436"/>
                    </a:lnTo>
                    <a:lnTo>
                      <a:pt x="83" y="463"/>
                    </a:lnTo>
                    <a:lnTo>
                      <a:pt x="99" y="505"/>
                    </a:lnTo>
                    <a:lnTo>
                      <a:pt x="156" y="496"/>
                    </a:lnTo>
                    <a:lnTo>
                      <a:pt x="205" y="533"/>
                    </a:lnTo>
                    <a:lnTo>
                      <a:pt x="296" y="536"/>
                    </a:lnTo>
                    <a:lnTo>
                      <a:pt x="372" y="539"/>
                    </a:lnTo>
                    <a:lnTo>
                      <a:pt x="383" y="566"/>
                    </a:lnTo>
                    <a:lnTo>
                      <a:pt x="266" y="569"/>
                    </a:lnTo>
                    <a:lnTo>
                      <a:pt x="235" y="569"/>
                    </a:lnTo>
                    <a:lnTo>
                      <a:pt x="235" y="605"/>
                    </a:lnTo>
                    <a:lnTo>
                      <a:pt x="171" y="572"/>
                    </a:lnTo>
                    <a:lnTo>
                      <a:pt x="91" y="572"/>
                    </a:lnTo>
                    <a:lnTo>
                      <a:pt x="11" y="581"/>
                    </a:lnTo>
                    <a:lnTo>
                      <a:pt x="0" y="654"/>
                    </a:lnTo>
                    <a:lnTo>
                      <a:pt x="53" y="726"/>
                    </a:lnTo>
                    <a:lnTo>
                      <a:pt x="137" y="753"/>
                    </a:lnTo>
                    <a:lnTo>
                      <a:pt x="250" y="805"/>
                    </a:lnTo>
                    <a:lnTo>
                      <a:pt x="402" y="811"/>
                    </a:lnTo>
                    <a:lnTo>
                      <a:pt x="501" y="841"/>
                    </a:lnTo>
                    <a:lnTo>
                      <a:pt x="569" y="883"/>
                    </a:lnTo>
                    <a:lnTo>
                      <a:pt x="626" y="935"/>
                    </a:lnTo>
                    <a:lnTo>
                      <a:pt x="668" y="974"/>
                    </a:lnTo>
                    <a:lnTo>
                      <a:pt x="694" y="1004"/>
                    </a:lnTo>
                    <a:lnTo>
                      <a:pt x="614" y="1016"/>
                    </a:lnTo>
                    <a:lnTo>
                      <a:pt x="527" y="1001"/>
                    </a:lnTo>
                    <a:lnTo>
                      <a:pt x="451" y="956"/>
                    </a:lnTo>
                    <a:lnTo>
                      <a:pt x="341" y="911"/>
                    </a:lnTo>
                    <a:lnTo>
                      <a:pt x="262" y="899"/>
                    </a:lnTo>
                    <a:lnTo>
                      <a:pt x="171" y="889"/>
                    </a:lnTo>
                    <a:lnTo>
                      <a:pt x="80" y="886"/>
                    </a:lnTo>
                    <a:lnTo>
                      <a:pt x="11" y="902"/>
                    </a:lnTo>
                    <a:lnTo>
                      <a:pt x="481" y="1044"/>
                    </a:lnTo>
                    <a:lnTo>
                      <a:pt x="478" y="1101"/>
                    </a:lnTo>
                    <a:lnTo>
                      <a:pt x="512" y="1098"/>
                    </a:lnTo>
                    <a:lnTo>
                      <a:pt x="550" y="1068"/>
                    </a:lnTo>
                    <a:lnTo>
                      <a:pt x="848" y="1134"/>
                    </a:lnTo>
                    <a:lnTo>
                      <a:pt x="973" y="771"/>
                    </a:lnTo>
                    <a:lnTo>
                      <a:pt x="1100" y="409"/>
                    </a:lnTo>
                    <a:lnTo>
                      <a:pt x="960" y="448"/>
                    </a:lnTo>
                    <a:lnTo>
                      <a:pt x="869" y="430"/>
                    </a:lnTo>
                    <a:lnTo>
                      <a:pt x="922" y="331"/>
                    </a:lnTo>
                    <a:lnTo>
                      <a:pt x="1066" y="269"/>
                    </a:lnTo>
                    <a:lnTo>
                      <a:pt x="975" y="197"/>
                    </a:lnTo>
                    <a:lnTo>
                      <a:pt x="903" y="154"/>
                    </a:lnTo>
                    <a:lnTo>
                      <a:pt x="821" y="211"/>
                    </a:lnTo>
                    <a:lnTo>
                      <a:pt x="751" y="257"/>
                    </a:lnTo>
                    <a:lnTo>
                      <a:pt x="751" y="303"/>
                    </a:lnTo>
                    <a:lnTo>
                      <a:pt x="656" y="288"/>
                    </a:lnTo>
                    <a:lnTo>
                      <a:pt x="637" y="260"/>
                    </a:lnTo>
                    <a:lnTo>
                      <a:pt x="713" y="206"/>
                    </a:lnTo>
                    <a:lnTo>
                      <a:pt x="792" y="120"/>
                    </a:lnTo>
                    <a:lnTo>
                      <a:pt x="859" y="63"/>
                    </a:lnTo>
                    <a:lnTo>
                      <a:pt x="768" y="24"/>
                    </a:lnTo>
                    <a:lnTo>
                      <a:pt x="648" y="0"/>
                    </a:lnTo>
                    <a:lnTo>
                      <a:pt x="528" y="43"/>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0" name="Freeform 31"/>
              <p:cNvSpPr>
                <a:spLocks/>
              </p:cNvSpPr>
              <p:nvPr/>
            </p:nvSpPr>
            <p:spPr bwMode="auto">
              <a:xfrm>
                <a:off x="3596089" y="2000355"/>
                <a:ext cx="217487" cy="201613"/>
              </a:xfrm>
              <a:custGeom>
                <a:avLst/>
                <a:gdLst>
                  <a:gd name="T0" fmla="*/ 980 w 1450"/>
                  <a:gd name="T1" fmla="*/ 1137 h 1675"/>
                  <a:gd name="T2" fmla="*/ 874 w 1450"/>
                  <a:gd name="T3" fmla="*/ 1132 h 1675"/>
                  <a:gd name="T4" fmla="*/ 730 w 1450"/>
                  <a:gd name="T5" fmla="*/ 1166 h 1675"/>
                  <a:gd name="T6" fmla="*/ 639 w 1450"/>
                  <a:gd name="T7" fmla="*/ 1065 h 1675"/>
                  <a:gd name="T8" fmla="*/ 610 w 1450"/>
                  <a:gd name="T9" fmla="*/ 926 h 1675"/>
                  <a:gd name="T10" fmla="*/ 538 w 1450"/>
                  <a:gd name="T11" fmla="*/ 1051 h 1675"/>
                  <a:gd name="T12" fmla="*/ 375 w 1450"/>
                  <a:gd name="T13" fmla="*/ 1032 h 1675"/>
                  <a:gd name="T14" fmla="*/ 279 w 1450"/>
                  <a:gd name="T15" fmla="*/ 1027 h 1675"/>
                  <a:gd name="T16" fmla="*/ 192 w 1450"/>
                  <a:gd name="T17" fmla="*/ 859 h 1675"/>
                  <a:gd name="T18" fmla="*/ 0 w 1450"/>
                  <a:gd name="T19" fmla="*/ 724 h 1675"/>
                  <a:gd name="T20" fmla="*/ 284 w 1450"/>
                  <a:gd name="T21" fmla="*/ 638 h 1675"/>
                  <a:gd name="T22" fmla="*/ 538 w 1450"/>
                  <a:gd name="T23" fmla="*/ 585 h 1675"/>
                  <a:gd name="T24" fmla="*/ 423 w 1450"/>
                  <a:gd name="T25" fmla="*/ 556 h 1675"/>
                  <a:gd name="T26" fmla="*/ 192 w 1450"/>
                  <a:gd name="T27" fmla="*/ 484 h 1675"/>
                  <a:gd name="T28" fmla="*/ 428 w 1450"/>
                  <a:gd name="T29" fmla="*/ 408 h 1675"/>
                  <a:gd name="T30" fmla="*/ 653 w 1450"/>
                  <a:gd name="T31" fmla="*/ 436 h 1675"/>
                  <a:gd name="T32" fmla="*/ 461 w 1450"/>
                  <a:gd name="T33" fmla="*/ 364 h 1675"/>
                  <a:gd name="T34" fmla="*/ 452 w 1450"/>
                  <a:gd name="T35" fmla="*/ 240 h 1675"/>
                  <a:gd name="T36" fmla="*/ 572 w 1450"/>
                  <a:gd name="T37" fmla="*/ 144 h 1675"/>
                  <a:gd name="T38" fmla="*/ 773 w 1450"/>
                  <a:gd name="T39" fmla="*/ 230 h 1675"/>
                  <a:gd name="T40" fmla="*/ 620 w 1450"/>
                  <a:gd name="T41" fmla="*/ 81 h 1675"/>
                  <a:gd name="T42" fmla="*/ 845 w 1450"/>
                  <a:gd name="T43" fmla="*/ 0 h 1675"/>
                  <a:gd name="T44" fmla="*/ 917 w 1450"/>
                  <a:gd name="T45" fmla="*/ 172 h 1675"/>
                  <a:gd name="T46" fmla="*/ 1008 w 1450"/>
                  <a:gd name="T47" fmla="*/ 259 h 1675"/>
                  <a:gd name="T48" fmla="*/ 1085 w 1450"/>
                  <a:gd name="T49" fmla="*/ 360 h 1675"/>
                  <a:gd name="T50" fmla="*/ 1172 w 1450"/>
                  <a:gd name="T51" fmla="*/ 609 h 1675"/>
                  <a:gd name="T52" fmla="*/ 1215 w 1450"/>
                  <a:gd name="T53" fmla="*/ 705 h 1675"/>
                  <a:gd name="T54" fmla="*/ 1244 w 1450"/>
                  <a:gd name="T55" fmla="*/ 916 h 1675"/>
                  <a:gd name="T56" fmla="*/ 1450 w 1450"/>
                  <a:gd name="T57" fmla="*/ 969 h 1675"/>
                  <a:gd name="T58" fmla="*/ 1114 w 1450"/>
                  <a:gd name="T59" fmla="*/ 1603 h 1675"/>
                  <a:gd name="T60" fmla="*/ 677 w 1450"/>
                  <a:gd name="T61" fmla="*/ 1675 h 1675"/>
                  <a:gd name="T62" fmla="*/ 456 w 1450"/>
                  <a:gd name="T63" fmla="*/ 1435 h 1675"/>
                  <a:gd name="T64" fmla="*/ 576 w 1450"/>
                  <a:gd name="T65" fmla="*/ 1281 h 1675"/>
                  <a:gd name="T66" fmla="*/ 831 w 1450"/>
                  <a:gd name="T67" fmla="*/ 1243 h 1675"/>
                  <a:gd name="T68" fmla="*/ 1061 w 1450"/>
                  <a:gd name="T69" fmla="*/ 1291 h 1675"/>
                  <a:gd name="T70" fmla="*/ 1280 w 1450"/>
                  <a:gd name="T71" fmla="*/ 1121 h 1675"/>
                  <a:gd name="T72" fmla="*/ 1042 w 1450"/>
                  <a:gd name="T73" fmla="*/ 118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0" h="1675">
                    <a:moveTo>
                      <a:pt x="1042" y="1180"/>
                    </a:moveTo>
                    <a:lnTo>
                      <a:pt x="980" y="1137"/>
                    </a:lnTo>
                    <a:lnTo>
                      <a:pt x="917" y="1056"/>
                    </a:lnTo>
                    <a:lnTo>
                      <a:pt x="874" y="1132"/>
                    </a:lnTo>
                    <a:lnTo>
                      <a:pt x="792" y="1142"/>
                    </a:lnTo>
                    <a:lnTo>
                      <a:pt x="730" y="1166"/>
                    </a:lnTo>
                    <a:lnTo>
                      <a:pt x="672" y="1118"/>
                    </a:lnTo>
                    <a:lnTo>
                      <a:pt x="639" y="1065"/>
                    </a:lnTo>
                    <a:lnTo>
                      <a:pt x="692" y="926"/>
                    </a:lnTo>
                    <a:lnTo>
                      <a:pt x="610" y="926"/>
                    </a:lnTo>
                    <a:lnTo>
                      <a:pt x="586" y="1003"/>
                    </a:lnTo>
                    <a:lnTo>
                      <a:pt x="538" y="1051"/>
                    </a:lnTo>
                    <a:lnTo>
                      <a:pt x="418" y="1084"/>
                    </a:lnTo>
                    <a:lnTo>
                      <a:pt x="375" y="1032"/>
                    </a:lnTo>
                    <a:lnTo>
                      <a:pt x="365" y="940"/>
                    </a:lnTo>
                    <a:lnTo>
                      <a:pt x="279" y="1027"/>
                    </a:lnTo>
                    <a:lnTo>
                      <a:pt x="192" y="950"/>
                    </a:lnTo>
                    <a:lnTo>
                      <a:pt x="192" y="859"/>
                    </a:lnTo>
                    <a:lnTo>
                      <a:pt x="87" y="840"/>
                    </a:lnTo>
                    <a:lnTo>
                      <a:pt x="0" y="724"/>
                    </a:lnTo>
                    <a:lnTo>
                      <a:pt x="140" y="566"/>
                    </a:lnTo>
                    <a:lnTo>
                      <a:pt x="284" y="638"/>
                    </a:lnTo>
                    <a:lnTo>
                      <a:pt x="428" y="628"/>
                    </a:lnTo>
                    <a:lnTo>
                      <a:pt x="538" y="585"/>
                    </a:lnTo>
                    <a:lnTo>
                      <a:pt x="538" y="513"/>
                    </a:lnTo>
                    <a:lnTo>
                      <a:pt x="423" y="556"/>
                    </a:lnTo>
                    <a:lnTo>
                      <a:pt x="322" y="566"/>
                    </a:lnTo>
                    <a:lnTo>
                      <a:pt x="192" y="484"/>
                    </a:lnTo>
                    <a:lnTo>
                      <a:pt x="308" y="388"/>
                    </a:lnTo>
                    <a:lnTo>
                      <a:pt x="428" y="408"/>
                    </a:lnTo>
                    <a:lnTo>
                      <a:pt x="533" y="417"/>
                    </a:lnTo>
                    <a:lnTo>
                      <a:pt x="653" y="436"/>
                    </a:lnTo>
                    <a:lnTo>
                      <a:pt x="610" y="369"/>
                    </a:lnTo>
                    <a:lnTo>
                      <a:pt x="461" y="364"/>
                    </a:lnTo>
                    <a:lnTo>
                      <a:pt x="380" y="297"/>
                    </a:lnTo>
                    <a:lnTo>
                      <a:pt x="452" y="240"/>
                    </a:lnTo>
                    <a:lnTo>
                      <a:pt x="447" y="163"/>
                    </a:lnTo>
                    <a:lnTo>
                      <a:pt x="572" y="144"/>
                    </a:lnTo>
                    <a:lnTo>
                      <a:pt x="672" y="172"/>
                    </a:lnTo>
                    <a:lnTo>
                      <a:pt x="773" y="230"/>
                    </a:lnTo>
                    <a:lnTo>
                      <a:pt x="696" y="129"/>
                    </a:lnTo>
                    <a:lnTo>
                      <a:pt x="620" y="81"/>
                    </a:lnTo>
                    <a:lnTo>
                      <a:pt x="706" y="9"/>
                    </a:lnTo>
                    <a:lnTo>
                      <a:pt x="845" y="0"/>
                    </a:lnTo>
                    <a:lnTo>
                      <a:pt x="946" y="9"/>
                    </a:lnTo>
                    <a:lnTo>
                      <a:pt x="917" y="172"/>
                    </a:lnTo>
                    <a:lnTo>
                      <a:pt x="927" y="268"/>
                    </a:lnTo>
                    <a:lnTo>
                      <a:pt x="1008" y="259"/>
                    </a:lnTo>
                    <a:lnTo>
                      <a:pt x="1095" y="283"/>
                    </a:lnTo>
                    <a:lnTo>
                      <a:pt x="1085" y="360"/>
                    </a:lnTo>
                    <a:lnTo>
                      <a:pt x="1240" y="565"/>
                    </a:lnTo>
                    <a:lnTo>
                      <a:pt x="1172" y="609"/>
                    </a:lnTo>
                    <a:lnTo>
                      <a:pt x="1157" y="686"/>
                    </a:lnTo>
                    <a:lnTo>
                      <a:pt x="1215" y="705"/>
                    </a:lnTo>
                    <a:lnTo>
                      <a:pt x="1258" y="787"/>
                    </a:lnTo>
                    <a:lnTo>
                      <a:pt x="1244" y="916"/>
                    </a:lnTo>
                    <a:lnTo>
                      <a:pt x="1332" y="922"/>
                    </a:lnTo>
                    <a:lnTo>
                      <a:pt x="1450" y="969"/>
                    </a:lnTo>
                    <a:lnTo>
                      <a:pt x="1330" y="1468"/>
                    </a:lnTo>
                    <a:lnTo>
                      <a:pt x="1114" y="1603"/>
                    </a:lnTo>
                    <a:lnTo>
                      <a:pt x="922" y="1641"/>
                    </a:lnTo>
                    <a:lnTo>
                      <a:pt x="677" y="1675"/>
                    </a:lnTo>
                    <a:lnTo>
                      <a:pt x="557" y="1593"/>
                    </a:lnTo>
                    <a:lnTo>
                      <a:pt x="456" y="1435"/>
                    </a:lnTo>
                    <a:lnTo>
                      <a:pt x="432" y="1329"/>
                    </a:lnTo>
                    <a:lnTo>
                      <a:pt x="576" y="1281"/>
                    </a:lnTo>
                    <a:lnTo>
                      <a:pt x="735" y="1276"/>
                    </a:lnTo>
                    <a:lnTo>
                      <a:pt x="831" y="1243"/>
                    </a:lnTo>
                    <a:lnTo>
                      <a:pt x="912" y="1262"/>
                    </a:lnTo>
                    <a:lnTo>
                      <a:pt x="1061" y="1291"/>
                    </a:lnTo>
                    <a:lnTo>
                      <a:pt x="1181" y="1204"/>
                    </a:lnTo>
                    <a:lnTo>
                      <a:pt x="1280" y="1121"/>
                    </a:lnTo>
                    <a:lnTo>
                      <a:pt x="1162" y="1152"/>
                    </a:lnTo>
                    <a:lnTo>
                      <a:pt x="1042" y="1180"/>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1" name="Freeform 32"/>
              <p:cNvSpPr>
                <a:spLocks/>
              </p:cNvSpPr>
              <p:nvPr/>
            </p:nvSpPr>
            <p:spPr bwMode="auto">
              <a:xfrm>
                <a:off x="3196039" y="2089255"/>
                <a:ext cx="373062" cy="300038"/>
              </a:xfrm>
              <a:custGeom>
                <a:avLst/>
                <a:gdLst>
                  <a:gd name="T0" fmla="*/ 489 w 1176"/>
                  <a:gd name="T1" fmla="*/ 0 h 944"/>
                  <a:gd name="T2" fmla="*/ 509 w 1176"/>
                  <a:gd name="T3" fmla="*/ 71 h 944"/>
                  <a:gd name="T4" fmla="*/ 494 w 1176"/>
                  <a:gd name="T5" fmla="*/ 143 h 944"/>
                  <a:gd name="T6" fmla="*/ 446 w 1176"/>
                  <a:gd name="T7" fmla="*/ 248 h 944"/>
                  <a:gd name="T8" fmla="*/ 359 w 1176"/>
                  <a:gd name="T9" fmla="*/ 200 h 944"/>
                  <a:gd name="T10" fmla="*/ 302 w 1176"/>
                  <a:gd name="T11" fmla="*/ 252 h 944"/>
                  <a:gd name="T12" fmla="*/ 246 w 1176"/>
                  <a:gd name="T13" fmla="*/ 314 h 944"/>
                  <a:gd name="T14" fmla="*/ 168 w 1176"/>
                  <a:gd name="T15" fmla="*/ 370 h 944"/>
                  <a:gd name="T16" fmla="*/ 138 w 1176"/>
                  <a:gd name="T17" fmla="*/ 429 h 944"/>
                  <a:gd name="T18" fmla="*/ 47 w 1176"/>
                  <a:gd name="T19" fmla="*/ 463 h 944"/>
                  <a:gd name="T20" fmla="*/ 0 w 1176"/>
                  <a:gd name="T21" fmla="*/ 517 h 944"/>
                  <a:gd name="T22" fmla="*/ 4 w 1176"/>
                  <a:gd name="T23" fmla="*/ 591 h 944"/>
                  <a:gd name="T24" fmla="*/ 51 w 1176"/>
                  <a:gd name="T25" fmla="*/ 667 h 944"/>
                  <a:gd name="T26" fmla="*/ 60 w 1176"/>
                  <a:gd name="T27" fmla="*/ 753 h 944"/>
                  <a:gd name="T28" fmla="*/ 25 w 1176"/>
                  <a:gd name="T29" fmla="*/ 871 h 944"/>
                  <a:gd name="T30" fmla="*/ 67 w 1176"/>
                  <a:gd name="T31" fmla="*/ 944 h 944"/>
                  <a:gd name="T32" fmla="*/ 172 w 1176"/>
                  <a:gd name="T33" fmla="*/ 871 h 944"/>
                  <a:gd name="T34" fmla="*/ 242 w 1176"/>
                  <a:gd name="T35" fmla="*/ 847 h 944"/>
                  <a:gd name="T36" fmla="*/ 320 w 1176"/>
                  <a:gd name="T37" fmla="*/ 881 h 944"/>
                  <a:gd name="T38" fmla="*/ 415 w 1176"/>
                  <a:gd name="T39" fmla="*/ 864 h 944"/>
                  <a:gd name="T40" fmla="*/ 459 w 1176"/>
                  <a:gd name="T41" fmla="*/ 795 h 944"/>
                  <a:gd name="T42" fmla="*/ 562 w 1176"/>
                  <a:gd name="T43" fmla="*/ 732 h 944"/>
                  <a:gd name="T44" fmla="*/ 662 w 1176"/>
                  <a:gd name="T45" fmla="*/ 698 h 944"/>
                  <a:gd name="T46" fmla="*/ 732 w 1176"/>
                  <a:gd name="T47" fmla="*/ 636 h 944"/>
                  <a:gd name="T48" fmla="*/ 965 w 1176"/>
                  <a:gd name="T49" fmla="*/ 560 h 944"/>
                  <a:gd name="T50" fmla="*/ 1176 w 1176"/>
                  <a:gd name="T51" fmla="*/ 517 h 944"/>
                  <a:gd name="T52" fmla="*/ 1165 w 1176"/>
                  <a:gd name="T53" fmla="*/ 363 h 944"/>
                  <a:gd name="T54" fmla="*/ 1096 w 1176"/>
                  <a:gd name="T55" fmla="*/ 252 h 944"/>
                  <a:gd name="T56" fmla="*/ 1005 w 1176"/>
                  <a:gd name="T57" fmla="*/ 235 h 944"/>
                  <a:gd name="T58" fmla="*/ 935 w 1176"/>
                  <a:gd name="T59" fmla="*/ 263 h 944"/>
                  <a:gd name="T60" fmla="*/ 914 w 1176"/>
                  <a:gd name="T61" fmla="*/ 211 h 944"/>
                  <a:gd name="T62" fmla="*/ 844 w 1176"/>
                  <a:gd name="T63" fmla="*/ 121 h 944"/>
                  <a:gd name="T64" fmla="*/ 809 w 1176"/>
                  <a:gd name="T65" fmla="*/ 38 h 944"/>
                  <a:gd name="T66" fmla="*/ 710 w 1176"/>
                  <a:gd name="T67" fmla="*/ 34 h 944"/>
                  <a:gd name="T68" fmla="*/ 589 w 1176"/>
                  <a:gd name="T69" fmla="*/ 3 h 944"/>
                  <a:gd name="T70" fmla="*/ 489 w 1176"/>
                  <a:gd name="T7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6" h="944">
                    <a:moveTo>
                      <a:pt x="489" y="0"/>
                    </a:moveTo>
                    <a:lnTo>
                      <a:pt x="509" y="71"/>
                    </a:lnTo>
                    <a:lnTo>
                      <a:pt x="494" y="143"/>
                    </a:lnTo>
                    <a:lnTo>
                      <a:pt x="446" y="248"/>
                    </a:lnTo>
                    <a:lnTo>
                      <a:pt x="359" y="200"/>
                    </a:lnTo>
                    <a:lnTo>
                      <a:pt x="302" y="252"/>
                    </a:lnTo>
                    <a:lnTo>
                      <a:pt x="246" y="314"/>
                    </a:lnTo>
                    <a:lnTo>
                      <a:pt x="168" y="370"/>
                    </a:lnTo>
                    <a:lnTo>
                      <a:pt x="138" y="429"/>
                    </a:lnTo>
                    <a:lnTo>
                      <a:pt x="47" y="463"/>
                    </a:lnTo>
                    <a:lnTo>
                      <a:pt x="0" y="517"/>
                    </a:lnTo>
                    <a:lnTo>
                      <a:pt x="4" y="591"/>
                    </a:lnTo>
                    <a:lnTo>
                      <a:pt x="51" y="667"/>
                    </a:lnTo>
                    <a:lnTo>
                      <a:pt x="60" y="753"/>
                    </a:lnTo>
                    <a:lnTo>
                      <a:pt x="25" y="871"/>
                    </a:lnTo>
                    <a:lnTo>
                      <a:pt x="67" y="944"/>
                    </a:lnTo>
                    <a:lnTo>
                      <a:pt x="172" y="871"/>
                    </a:lnTo>
                    <a:lnTo>
                      <a:pt x="242" y="847"/>
                    </a:lnTo>
                    <a:lnTo>
                      <a:pt x="320" y="881"/>
                    </a:lnTo>
                    <a:lnTo>
                      <a:pt x="415" y="864"/>
                    </a:lnTo>
                    <a:lnTo>
                      <a:pt x="459" y="795"/>
                    </a:lnTo>
                    <a:lnTo>
                      <a:pt x="562" y="732"/>
                    </a:lnTo>
                    <a:lnTo>
                      <a:pt x="662" y="698"/>
                    </a:lnTo>
                    <a:lnTo>
                      <a:pt x="732" y="636"/>
                    </a:lnTo>
                    <a:lnTo>
                      <a:pt x="965" y="560"/>
                    </a:lnTo>
                    <a:lnTo>
                      <a:pt x="1176" y="517"/>
                    </a:lnTo>
                    <a:lnTo>
                      <a:pt x="1165" y="363"/>
                    </a:lnTo>
                    <a:lnTo>
                      <a:pt x="1096" y="252"/>
                    </a:lnTo>
                    <a:lnTo>
                      <a:pt x="1005" y="235"/>
                    </a:lnTo>
                    <a:lnTo>
                      <a:pt x="935" y="263"/>
                    </a:lnTo>
                    <a:lnTo>
                      <a:pt x="914" y="211"/>
                    </a:lnTo>
                    <a:lnTo>
                      <a:pt x="844" y="121"/>
                    </a:lnTo>
                    <a:lnTo>
                      <a:pt x="809" y="38"/>
                    </a:lnTo>
                    <a:lnTo>
                      <a:pt x="710" y="34"/>
                    </a:lnTo>
                    <a:lnTo>
                      <a:pt x="589" y="3"/>
                    </a:lnTo>
                    <a:lnTo>
                      <a:pt x="489" y="0"/>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2" name="Freeform 33"/>
              <p:cNvSpPr>
                <a:spLocks/>
              </p:cNvSpPr>
              <p:nvPr/>
            </p:nvSpPr>
            <p:spPr bwMode="auto">
              <a:xfrm>
                <a:off x="3518301" y="1908280"/>
                <a:ext cx="242888" cy="117475"/>
              </a:xfrm>
              <a:custGeom>
                <a:avLst/>
                <a:gdLst>
                  <a:gd name="T0" fmla="*/ 78 w 1608"/>
                  <a:gd name="T1" fmla="*/ 521 h 966"/>
                  <a:gd name="T2" fmla="*/ 60 w 1608"/>
                  <a:gd name="T3" fmla="*/ 606 h 966"/>
                  <a:gd name="T4" fmla="*/ 0 w 1608"/>
                  <a:gd name="T5" fmla="*/ 732 h 966"/>
                  <a:gd name="T6" fmla="*/ 162 w 1608"/>
                  <a:gd name="T7" fmla="*/ 612 h 966"/>
                  <a:gd name="T8" fmla="*/ 162 w 1608"/>
                  <a:gd name="T9" fmla="*/ 708 h 966"/>
                  <a:gd name="T10" fmla="*/ 234 w 1608"/>
                  <a:gd name="T11" fmla="*/ 744 h 966"/>
                  <a:gd name="T12" fmla="*/ 348 w 1608"/>
                  <a:gd name="T13" fmla="*/ 648 h 966"/>
                  <a:gd name="T14" fmla="*/ 354 w 1608"/>
                  <a:gd name="T15" fmla="*/ 774 h 966"/>
                  <a:gd name="T16" fmla="*/ 342 w 1608"/>
                  <a:gd name="T17" fmla="*/ 906 h 966"/>
                  <a:gd name="T18" fmla="*/ 438 w 1608"/>
                  <a:gd name="T19" fmla="*/ 966 h 966"/>
                  <a:gd name="T20" fmla="*/ 522 w 1608"/>
                  <a:gd name="T21" fmla="*/ 852 h 966"/>
                  <a:gd name="T22" fmla="*/ 570 w 1608"/>
                  <a:gd name="T23" fmla="*/ 726 h 966"/>
                  <a:gd name="T24" fmla="*/ 606 w 1608"/>
                  <a:gd name="T25" fmla="*/ 642 h 966"/>
                  <a:gd name="T26" fmla="*/ 696 w 1608"/>
                  <a:gd name="T27" fmla="*/ 624 h 966"/>
                  <a:gd name="T28" fmla="*/ 630 w 1608"/>
                  <a:gd name="T29" fmla="*/ 696 h 966"/>
                  <a:gd name="T30" fmla="*/ 600 w 1608"/>
                  <a:gd name="T31" fmla="*/ 792 h 966"/>
                  <a:gd name="T32" fmla="*/ 708 w 1608"/>
                  <a:gd name="T33" fmla="*/ 780 h 966"/>
                  <a:gd name="T34" fmla="*/ 810 w 1608"/>
                  <a:gd name="T35" fmla="*/ 666 h 966"/>
                  <a:gd name="T36" fmla="*/ 792 w 1608"/>
                  <a:gd name="T37" fmla="*/ 582 h 966"/>
                  <a:gd name="T38" fmla="*/ 894 w 1608"/>
                  <a:gd name="T39" fmla="*/ 564 h 966"/>
                  <a:gd name="T40" fmla="*/ 930 w 1608"/>
                  <a:gd name="T41" fmla="*/ 438 h 966"/>
                  <a:gd name="T42" fmla="*/ 1056 w 1608"/>
                  <a:gd name="T43" fmla="*/ 432 h 966"/>
                  <a:gd name="T44" fmla="*/ 1014 w 1608"/>
                  <a:gd name="T45" fmla="*/ 546 h 966"/>
                  <a:gd name="T46" fmla="*/ 930 w 1608"/>
                  <a:gd name="T47" fmla="*/ 684 h 966"/>
                  <a:gd name="T48" fmla="*/ 942 w 1608"/>
                  <a:gd name="T49" fmla="*/ 846 h 966"/>
                  <a:gd name="T50" fmla="*/ 1050 w 1608"/>
                  <a:gd name="T51" fmla="*/ 882 h 966"/>
                  <a:gd name="T52" fmla="*/ 1092 w 1608"/>
                  <a:gd name="T53" fmla="*/ 804 h 966"/>
                  <a:gd name="T54" fmla="*/ 1146 w 1608"/>
                  <a:gd name="T55" fmla="*/ 666 h 966"/>
                  <a:gd name="T56" fmla="*/ 1290 w 1608"/>
                  <a:gd name="T57" fmla="*/ 708 h 966"/>
                  <a:gd name="T58" fmla="*/ 1357 w 1608"/>
                  <a:gd name="T59" fmla="*/ 624 h 966"/>
                  <a:gd name="T60" fmla="*/ 1326 w 1608"/>
                  <a:gd name="T61" fmla="*/ 456 h 966"/>
                  <a:gd name="T62" fmla="*/ 1428 w 1608"/>
                  <a:gd name="T63" fmla="*/ 498 h 966"/>
                  <a:gd name="T64" fmla="*/ 1410 w 1608"/>
                  <a:gd name="T65" fmla="*/ 390 h 966"/>
                  <a:gd name="T66" fmla="*/ 1434 w 1608"/>
                  <a:gd name="T67" fmla="*/ 276 h 966"/>
                  <a:gd name="T68" fmla="*/ 1530 w 1608"/>
                  <a:gd name="T69" fmla="*/ 258 h 966"/>
                  <a:gd name="T70" fmla="*/ 1608 w 1608"/>
                  <a:gd name="T71" fmla="*/ 192 h 966"/>
                  <a:gd name="T72" fmla="*/ 1512 w 1608"/>
                  <a:gd name="T73" fmla="*/ 6 h 966"/>
                  <a:gd name="T74" fmla="*/ 1386 w 1608"/>
                  <a:gd name="T75" fmla="*/ 12 h 966"/>
                  <a:gd name="T76" fmla="*/ 1428 w 1608"/>
                  <a:gd name="T77" fmla="*/ 138 h 966"/>
                  <a:gd name="T78" fmla="*/ 1356 w 1608"/>
                  <a:gd name="T79" fmla="*/ 108 h 966"/>
                  <a:gd name="T80" fmla="*/ 1298 w 1608"/>
                  <a:gd name="T81" fmla="*/ 79 h 966"/>
                  <a:gd name="T82" fmla="*/ 1170 w 1608"/>
                  <a:gd name="T83" fmla="*/ 30 h 966"/>
                  <a:gd name="T84" fmla="*/ 1008 w 1608"/>
                  <a:gd name="T85" fmla="*/ 0 h 966"/>
                  <a:gd name="T86" fmla="*/ 930 w 1608"/>
                  <a:gd name="T87" fmla="*/ 48 h 966"/>
                  <a:gd name="T88" fmla="*/ 798 w 1608"/>
                  <a:gd name="T89" fmla="*/ 126 h 966"/>
                  <a:gd name="T90" fmla="*/ 612 w 1608"/>
                  <a:gd name="T91" fmla="*/ 258 h 966"/>
                  <a:gd name="T92" fmla="*/ 432 w 1608"/>
                  <a:gd name="T93" fmla="*/ 330 h 966"/>
                  <a:gd name="T94" fmla="*/ 354 w 1608"/>
                  <a:gd name="T95" fmla="*/ 426 h 966"/>
                  <a:gd name="T96" fmla="*/ 264 w 1608"/>
                  <a:gd name="T97" fmla="*/ 378 h 966"/>
                  <a:gd name="T98" fmla="*/ 138 w 1608"/>
                  <a:gd name="T99" fmla="*/ 390 h 966"/>
                  <a:gd name="T100" fmla="*/ 78 w 1608"/>
                  <a:gd name="T101" fmla="*/ 52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8" h="966">
                    <a:moveTo>
                      <a:pt x="78" y="521"/>
                    </a:moveTo>
                    <a:lnTo>
                      <a:pt x="60" y="606"/>
                    </a:lnTo>
                    <a:lnTo>
                      <a:pt x="0" y="732"/>
                    </a:lnTo>
                    <a:lnTo>
                      <a:pt x="162" y="612"/>
                    </a:lnTo>
                    <a:lnTo>
                      <a:pt x="162" y="708"/>
                    </a:lnTo>
                    <a:lnTo>
                      <a:pt x="234" y="744"/>
                    </a:lnTo>
                    <a:lnTo>
                      <a:pt x="348" y="648"/>
                    </a:lnTo>
                    <a:lnTo>
                      <a:pt x="354" y="774"/>
                    </a:lnTo>
                    <a:lnTo>
                      <a:pt x="342" y="906"/>
                    </a:lnTo>
                    <a:lnTo>
                      <a:pt x="438" y="966"/>
                    </a:lnTo>
                    <a:lnTo>
                      <a:pt x="522" y="852"/>
                    </a:lnTo>
                    <a:lnTo>
                      <a:pt x="570" y="726"/>
                    </a:lnTo>
                    <a:lnTo>
                      <a:pt x="606" y="642"/>
                    </a:lnTo>
                    <a:lnTo>
                      <a:pt x="696" y="624"/>
                    </a:lnTo>
                    <a:lnTo>
                      <a:pt x="630" y="696"/>
                    </a:lnTo>
                    <a:lnTo>
                      <a:pt x="600" y="792"/>
                    </a:lnTo>
                    <a:lnTo>
                      <a:pt x="708" y="780"/>
                    </a:lnTo>
                    <a:lnTo>
                      <a:pt x="810" y="666"/>
                    </a:lnTo>
                    <a:lnTo>
                      <a:pt x="792" y="582"/>
                    </a:lnTo>
                    <a:lnTo>
                      <a:pt x="894" y="564"/>
                    </a:lnTo>
                    <a:lnTo>
                      <a:pt x="930" y="438"/>
                    </a:lnTo>
                    <a:lnTo>
                      <a:pt x="1056" y="432"/>
                    </a:lnTo>
                    <a:lnTo>
                      <a:pt x="1014" y="546"/>
                    </a:lnTo>
                    <a:lnTo>
                      <a:pt x="930" y="684"/>
                    </a:lnTo>
                    <a:lnTo>
                      <a:pt x="942" y="846"/>
                    </a:lnTo>
                    <a:lnTo>
                      <a:pt x="1050" y="882"/>
                    </a:lnTo>
                    <a:lnTo>
                      <a:pt x="1092" y="804"/>
                    </a:lnTo>
                    <a:lnTo>
                      <a:pt x="1146" y="666"/>
                    </a:lnTo>
                    <a:lnTo>
                      <a:pt x="1290" y="708"/>
                    </a:lnTo>
                    <a:lnTo>
                      <a:pt x="1357" y="624"/>
                    </a:lnTo>
                    <a:lnTo>
                      <a:pt x="1326" y="456"/>
                    </a:lnTo>
                    <a:lnTo>
                      <a:pt x="1428" y="498"/>
                    </a:lnTo>
                    <a:lnTo>
                      <a:pt x="1410" y="390"/>
                    </a:lnTo>
                    <a:lnTo>
                      <a:pt x="1434" y="276"/>
                    </a:lnTo>
                    <a:lnTo>
                      <a:pt x="1530" y="258"/>
                    </a:lnTo>
                    <a:lnTo>
                      <a:pt x="1608" y="192"/>
                    </a:lnTo>
                    <a:lnTo>
                      <a:pt x="1512" y="6"/>
                    </a:lnTo>
                    <a:lnTo>
                      <a:pt x="1386" y="12"/>
                    </a:lnTo>
                    <a:lnTo>
                      <a:pt x="1428" y="138"/>
                    </a:lnTo>
                    <a:lnTo>
                      <a:pt x="1356" y="108"/>
                    </a:lnTo>
                    <a:lnTo>
                      <a:pt x="1298" y="79"/>
                    </a:lnTo>
                    <a:lnTo>
                      <a:pt x="1170" y="30"/>
                    </a:lnTo>
                    <a:lnTo>
                      <a:pt x="1008" y="0"/>
                    </a:lnTo>
                    <a:lnTo>
                      <a:pt x="930" y="48"/>
                    </a:lnTo>
                    <a:lnTo>
                      <a:pt x="798" y="126"/>
                    </a:lnTo>
                    <a:lnTo>
                      <a:pt x="612" y="258"/>
                    </a:lnTo>
                    <a:lnTo>
                      <a:pt x="432" y="330"/>
                    </a:lnTo>
                    <a:lnTo>
                      <a:pt x="354" y="426"/>
                    </a:lnTo>
                    <a:lnTo>
                      <a:pt x="264" y="378"/>
                    </a:lnTo>
                    <a:lnTo>
                      <a:pt x="138" y="390"/>
                    </a:lnTo>
                    <a:lnTo>
                      <a:pt x="78" y="521"/>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3" name="Freeform 34"/>
              <p:cNvSpPr>
                <a:spLocks/>
              </p:cNvSpPr>
              <p:nvPr/>
            </p:nvSpPr>
            <p:spPr bwMode="auto">
              <a:xfrm>
                <a:off x="3827864" y="1897168"/>
                <a:ext cx="82550" cy="65087"/>
              </a:xfrm>
              <a:custGeom>
                <a:avLst/>
                <a:gdLst>
                  <a:gd name="T0" fmla="*/ 192 w 546"/>
                  <a:gd name="T1" fmla="*/ 480 h 540"/>
                  <a:gd name="T2" fmla="*/ 60 w 546"/>
                  <a:gd name="T3" fmla="*/ 540 h 540"/>
                  <a:gd name="T4" fmla="*/ 0 w 546"/>
                  <a:gd name="T5" fmla="*/ 306 h 540"/>
                  <a:gd name="T6" fmla="*/ 48 w 546"/>
                  <a:gd name="T7" fmla="*/ 96 h 540"/>
                  <a:gd name="T8" fmla="*/ 137 w 546"/>
                  <a:gd name="T9" fmla="*/ 21 h 540"/>
                  <a:gd name="T10" fmla="*/ 306 w 546"/>
                  <a:gd name="T11" fmla="*/ 18 h 540"/>
                  <a:gd name="T12" fmla="*/ 432 w 546"/>
                  <a:gd name="T13" fmla="*/ 42 h 540"/>
                  <a:gd name="T14" fmla="*/ 546 w 546"/>
                  <a:gd name="T15" fmla="*/ 0 h 540"/>
                  <a:gd name="T16" fmla="*/ 486 w 546"/>
                  <a:gd name="T17" fmla="*/ 234 h 540"/>
                  <a:gd name="T18" fmla="*/ 420 w 546"/>
                  <a:gd name="T19" fmla="*/ 504 h 540"/>
                  <a:gd name="T20" fmla="*/ 192 w 546"/>
                  <a:gd name="T21" fmla="*/ 48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540">
                    <a:moveTo>
                      <a:pt x="192" y="480"/>
                    </a:moveTo>
                    <a:lnTo>
                      <a:pt x="60" y="540"/>
                    </a:lnTo>
                    <a:lnTo>
                      <a:pt x="0" y="306"/>
                    </a:lnTo>
                    <a:lnTo>
                      <a:pt x="48" y="96"/>
                    </a:lnTo>
                    <a:lnTo>
                      <a:pt x="137" y="21"/>
                    </a:lnTo>
                    <a:lnTo>
                      <a:pt x="306" y="18"/>
                    </a:lnTo>
                    <a:lnTo>
                      <a:pt x="432" y="42"/>
                    </a:lnTo>
                    <a:lnTo>
                      <a:pt x="546" y="0"/>
                    </a:lnTo>
                    <a:lnTo>
                      <a:pt x="486" y="234"/>
                    </a:lnTo>
                    <a:lnTo>
                      <a:pt x="420" y="504"/>
                    </a:lnTo>
                    <a:lnTo>
                      <a:pt x="192" y="480"/>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4" name="Freeform 35"/>
              <p:cNvSpPr>
                <a:spLocks/>
              </p:cNvSpPr>
              <p:nvPr/>
            </p:nvSpPr>
            <p:spPr bwMode="auto">
              <a:xfrm>
                <a:off x="3850089" y="1838430"/>
                <a:ext cx="85725" cy="53975"/>
              </a:xfrm>
              <a:custGeom>
                <a:avLst/>
                <a:gdLst>
                  <a:gd name="T0" fmla="*/ 432 w 571"/>
                  <a:gd name="T1" fmla="*/ 446 h 446"/>
                  <a:gd name="T2" fmla="*/ 408 w 571"/>
                  <a:gd name="T3" fmla="*/ 365 h 446"/>
                  <a:gd name="T4" fmla="*/ 365 w 571"/>
                  <a:gd name="T5" fmla="*/ 288 h 446"/>
                  <a:gd name="T6" fmla="*/ 307 w 571"/>
                  <a:gd name="T7" fmla="*/ 273 h 446"/>
                  <a:gd name="T8" fmla="*/ 278 w 571"/>
                  <a:gd name="T9" fmla="*/ 326 h 446"/>
                  <a:gd name="T10" fmla="*/ 221 w 571"/>
                  <a:gd name="T11" fmla="*/ 321 h 446"/>
                  <a:gd name="T12" fmla="*/ 192 w 571"/>
                  <a:gd name="T13" fmla="*/ 245 h 446"/>
                  <a:gd name="T14" fmla="*/ 144 w 571"/>
                  <a:gd name="T15" fmla="*/ 230 h 446"/>
                  <a:gd name="T16" fmla="*/ 43 w 571"/>
                  <a:gd name="T17" fmla="*/ 273 h 446"/>
                  <a:gd name="T18" fmla="*/ 0 w 571"/>
                  <a:gd name="T19" fmla="*/ 221 h 446"/>
                  <a:gd name="T20" fmla="*/ 110 w 571"/>
                  <a:gd name="T21" fmla="*/ 120 h 446"/>
                  <a:gd name="T22" fmla="*/ 226 w 571"/>
                  <a:gd name="T23" fmla="*/ 105 h 446"/>
                  <a:gd name="T24" fmla="*/ 331 w 571"/>
                  <a:gd name="T25" fmla="*/ 91 h 446"/>
                  <a:gd name="T26" fmla="*/ 427 w 571"/>
                  <a:gd name="T27" fmla="*/ 9 h 446"/>
                  <a:gd name="T28" fmla="*/ 571 w 571"/>
                  <a:gd name="T29" fmla="*/ 0 h 446"/>
                  <a:gd name="T30" fmla="*/ 533 w 571"/>
                  <a:gd name="T31" fmla="*/ 163 h 446"/>
                  <a:gd name="T32" fmla="*/ 509 w 571"/>
                  <a:gd name="T33" fmla="*/ 288 h 446"/>
                  <a:gd name="T34" fmla="*/ 470 w 571"/>
                  <a:gd name="T35" fmla="*/ 350 h 446"/>
                  <a:gd name="T36" fmla="*/ 432 w 571"/>
                  <a:gd name="T37"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446">
                    <a:moveTo>
                      <a:pt x="432" y="446"/>
                    </a:moveTo>
                    <a:lnTo>
                      <a:pt x="408" y="365"/>
                    </a:lnTo>
                    <a:lnTo>
                      <a:pt x="365" y="288"/>
                    </a:lnTo>
                    <a:lnTo>
                      <a:pt x="307" y="273"/>
                    </a:lnTo>
                    <a:lnTo>
                      <a:pt x="278" y="326"/>
                    </a:lnTo>
                    <a:lnTo>
                      <a:pt x="221" y="321"/>
                    </a:lnTo>
                    <a:lnTo>
                      <a:pt x="192" y="245"/>
                    </a:lnTo>
                    <a:lnTo>
                      <a:pt x="144" y="230"/>
                    </a:lnTo>
                    <a:lnTo>
                      <a:pt x="43" y="273"/>
                    </a:lnTo>
                    <a:lnTo>
                      <a:pt x="0" y="221"/>
                    </a:lnTo>
                    <a:lnTo>
                      <a:pt x="110" y="120"/>
                    </a:lnTo>
                    <a:lnTo>
                      <a:pt x="226" y="105"/>
                    </a:lnTo>
                    <a:lnTo>
                      <a:pt x="331" y="91"/>
                    </a:lnTo>
                    <a:lnTo>
                      <a:pt x="427" y="9"/>
                    </a:lnTo>
                    <a:lnTo>
                      <a:pt x="571" y="0"/>
                    </a:lnTo>
                    <a:lnTo>
                      <a:pt x="533" y="163"/>
                    </a:lnTo>
                    <a:lnTo>
                      <a:pt x="509" y="288"/>
                    </a:lnTo>
                    <a:lnTo>
                      <a:pt x="470" y="350"/>
                    </a:lnTo>
                    <a:lnTo>
                      <a:pt x="432" y="446"/>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grpSp>
        <p:grpSp>
          <p:nvGrpSpPr>
            <p:cNvPr id="21" name="组合 146"/>
            <p:cNvGrpSpPr/>
            <p:nvPr/>
          </p:nvGrpSpPr>
          <p:grpSpPr>
            <a:xfrm>
              <a:off x="3535764" y="1477274"/>
              <a:ext cx="2389187" cy="2062162"/>
              <a:chOff x="3319864" y="1506643"/>
              <a:chExt cx="2389187" cy="2062162"/>
            </a:xfrm>
          </p:grpSpPr>
          <p:sp>
            <p:nvSpPr>
              <p:cNvPr id="24" name="Freeform 8"/>
              <p:cNvSpPr>
                <a:spLocks/>
              </p:cNvSpPr>
              <p:nvPr/>
            </p:nvSpPr>
            <p:spPr bwMode="auto">
              <a:xfrm>
                <a:off x="4383489" y="2314680"/>
                <a:ext cx="1325562" cy="1085850"/>
              </a:xfrm>
              <a:custGeom>
                <a:avLst/>
                <a:gdLst>
                  <a:gd name="T0" fmla="*/ 1755 w 3691"/>
                  <a:gd name="T1" fmla="*/ 2296 h 3021"/>
                  <a:gd name="T2" fmla="*/ 2061 w 3691"/>
                  <a:gd name="T3" fmla="*/ 2026 h 3021"/>
                  <a:gd name="T4" fmla="*/ 2196 w 3691"/>
                  <a:gd name="T5" fmla="*/ 1786 h 3021"/>
                  <a:gd name="T6" fmla="*/ 1936 w 3691"/>
                  <a:gd name="T7" fmla="*/ 1295 h 3021"/>
                  <a:gd name="T8" fmla="*/ 1620 w 3691"/>
                  <a:gd name="T9" fmla="*/ 1305 h 3021"/>
                  <a:gd name="T10" fmla="*/ 1185 w 3691"/>
                  <a:gd name="T11" fmla="*/ 840 h 3021"/>
                  <a:gd name="T12" fmla="*/ 1125 w 3691"/>
                  <a:gd name="T13" fmla="*/ 1020 h 3021"/>
                  <a:gd name="T14" fmla="*/ 755 w 3691"/>
                  <a:gd name="T15" fmla="*/ 1065 h 3021"/>
                  <a:gd name="T16" fmla="*/ 200 w 3691"/>
                  <a:gd name="T17" fmla="*/ 1005 h 3021"/>
                  <a:gd name="T18" fmla="*/ 350 w 3691"/>
                  <a:gd name="T19" fmla="*/ 815 h 3021"/>
                  <a:gd name="T20" fmla="*/ 15 w 3691"/>
                  <a:gd name="T21" fmla="*/ 725 h 3021"/>
                  <a:gd name="T22" fmla="*/ 270 w 3691"/>
                  <a:gd name="T23" fmla="*/ 20 h 3021"/>
                  <a:gd name="T24" fmla="*/ 365 w 3691"/>
                  <a:gd name="T25" fmla="*/ 395 h 3021"/>
                  <a:gd name="T26" fmla="*/ 575 w 3691"/>
                  <a:gd name="T27" fmla="*/ 695 h 3021"/>
                  <a:gd name="T28" fmla="*/ 420 w 3691"/>
                  <a:gd name="T29" fmla="*/ 500 h 3021"/>
                  <a:gd name="T30" fmla="*/ 585 w 3691"/>
                  <a:gd name="T31" fmla="*/ 395 h 3021"/>
                  <a:gd name="T32" fmla="*/ 570 w 3691"/>
                  <a:gd name="T33" fmla="*/ 315 h 3021"/>
                  <a:gd name="T34" fmla="*/ 620 w 3691"/>
                  <a:gd name="T35" fmla="*/ 210 h 3021"/>
                  <a:gd name="T36" fmla="*/ 780 w 3691"/>
                  <a:gd name="T37" fmla="*/ 35 h 3021"/>
                  <a:gd name="T38" fmla="*/ 960 w 3691"/>
                  <a:gd name="T39" fmla="*/ 515 h 3021"/>
                  <a:gd name="T40" fmla="*/ 1260 w 3691"/>
                  <a:gd name="T41" fmla="*/ 440 h 3021"/>
                  <a:gd name="T42" fmla="*/ 1170 w 3691"/>
                  <a:gd name="T43" fmla="*/ 275 h 3021"/>
                  <a:gd name="T44" fmla="*/ 980 w 3691"/>
                  <a:gd name="T45" fmla="*/ 230 h 3021"/>
                  <a:gd name="T46" fmla="*/ 975 w 3691"/>
                  <a:gd name="T47" fmla="*/ 30 h 3021"/>
                  <a:gd name="T48" fmla="*/ 1355 w 3691"/>
                  <a:gd name="T49" fmla="*/ 185 h 3021"/>
                  <a:gd name="T50" fmla="*/ 1380 w 3691"/>
                  <a:gd name="T51" fmla="*/ 440 h 3021"/>
                  <a:gd name="T52" fmla="*/ 1921 w 3691"/>
                  <a:gd name="T53" fmla="*/ 455 h 3021"/>
                  <a:gd name="T54" fmla="*/ 1906 w 3691"/>
                  <a:gd name="T55" fmla="*/ 740 h 3021"/>
                  <a:gd name="T56" fmla="*/ 1986 w 3691"/>
                  <a:gd name="T57" fmla="*/ 765 h 3021"/>
                  <a:gd name="T58" fmla="*/ 2181 w 3691"/>
                  <a:gd name="T59" fmla="*/ 630 h 3021"/>
                  <a:gd name="T60" fmla="*/ 2281 w 3691"/>
                  <a:gd name="T61" fmla="*/ 885 h 3021"/>
                  <a:gd name="T62" fmla="*/ 2521 w 3691"/>
                  <a:gd name="T63" fmla="*/ 840 h 3021"/>
                  <a:gd name="T64" fmla="*/ 2676 w 3691"/>
                  <a:gd name="T65" fmla="*/ 965 h 3021"/>
                  <a:gd name="T66" fmla="*/ 2476 w 3691"/>
                  <a:gd name="T67" fmla="*/ 1140 h 3021"/>
                  <a:gd name="T68" fmla="*/ 2986 w 3691"/>
                  <a:gd name="T69" fmla="*/ 1275 h 3021"/>
                  <a:gd name="T70" fmla="*/ 3111 w 3691"/>
                  <a:gd name="T71" fmla="*/ 1400 h 3021"/>
                  <a:gd name="T72" fmla="*/ 3346 w 3691"/>
                  <a:gd name="T73" fmla="*/ 1531 h 3021"/>
                  <a:gd name="T74" fmla="*/ 3556 w 3691"/>
                  <a:gd name="T75" fmla="*/ 1641 h 3021"/>
                  <a:gd name="T76" fmla="*/ 3646 w 3691"/>
                  <a:gd name="T77" fmla="*/ 2016 h 3021"/>
                  <a:gd name="T78" fmla="*/ 3301 w 3691"/>
                  <a:gd name="T79" fmla="*/ 1656 h 3021"/>
                  <a:gd name="T80" fmla="*/ 2976 w 3691"/>
                  <a:gd name="T81" fmla="*/ 1686 h 3021"/>
                  <a:gd name="T82" fmla="*/ 2791 w 3691"/>
                  <a:gd name="T83" fmla="*/ 1851 h 3021"/>
                  <a:gd name="T84" fmla="*/ 3076 w 3691"/>
                  <a:gd name="T85" fmla="*/ 2016 h 3021"/>
                  <a:gd name="T86" fmla="*/ 3516 w 3691"/>
                  <a:gd name="T87" fmla="*/ 2341 h 3021"/>
                  <a:gd name="T88" fmla="*/ 3181 w 3691"/>
                  <a:gd name="T89" fmla="*/ 2526 h 3021"/>
                  <a:gd name="T90" fmla="*/ 3681 w 3691"/>
                  <a:gd name="T91" fmla="*/ 2926 h 3021"/>
                  <a:gd name="T92" fmla="*/ 3226 w 3691"/>
                  <a:gd name="T93" fmla="*/ 2986 h 3021"/>
                  <a:gd name="T94" fmla="*/ 2916 w 3691"/>
                  <a:gd name="T95" fmla="*/ 2881 h 3021"/>
                  <a:gd name="T96" fmla="*/ 2671 w 3691"/>
                  <a:gd name="T97" fmla="*/ 2776 h 3021"/>
                  <a:gd name="T98" fmla="*/ 2511 w 3691"/>
                  <a:gd name="T99" fmla="*/ 2686 h 3021"/>
                  <a:gd name="T100" fmla="*/ 2086 w 3691"/>
                  <a:gd name="T101" fmla="*/ 2371 h 3021"/>
                  <a:gd name="T102" fmla="*/ 1971 w 3691"/>
                  <a:gd name="T103" fmla="*/ 2641 h 3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91" h="3021">
                    <a:moveTo>
                      <a:pt x="1760" y="2666"/>
                    </a:moveTo>
                    <a:lnTo>
                      <a:pt x="1685" y="2496"/>
                    </a:lnTo>
                    <a:lnTo>
                      <a:pt x="1755" y="2296"/>
                    </a:lnTo>
                    <a:lnTo>
                      <a:pt x="1981" y="2286"/>
                    </a:lnTo>
                    <a:lnTo>
                      <a:pt x="2241" y="2181"/>
                    </a:lnTo>
                    <a:lnTo>
                      <a:pt x="2061" y="2026"/>
                    </a:lnTo>
                    <a:lnTo>
                      <a:pt x="2161" y="1911"/>
                    </a:lnTo>
                    <a:lnTo>
                      <a:pt x="2206" y="1816"/>
                    </a:lnTo>
                    <a:lnTo>
                      <a:pt x="2196" y="1786"/>
                    </a:lnTo>
                    <a:lnTo>
                      <a:pt x="2251" y="1656"/>
                    </a:lnTo>
                    <a:lnTo>
                      <a:pt x="2146" y="1490"/>
                    </a:lnTo>
                    <a:lnTo>
                      <a:pt x="1936" y="1295"/>
                    </a:lnTo>
                    <a:lnTo>
                      <a:pt x="1830" y="1365"/>
                    </a:lnTo>
                    <a:lnTo>
                      <a:pt x="1790" y="1250"/>
                    </a:lnTo>
                    <a:lnTo>
                      <a:pt x="1620" y="1305"/>
                    </a:lnTo>
                    <a:lnTo>
                      <a:pt x="1700" y="1160"/>
                    </a:lnTo>
                    <a:lnTo>
                      <a:pt x="1370" y="935"/>
                    </a:lnTo>
                    <a:lnTo>
                      <a:pt x="1185" y="840"/>
                    </a:lnTo>
                    <a:lnTo>
                      <a:pt x="980" y="855"/>
                    </a:lnTo>
                    <a:lnTo>
                      <a:pt x="1275" y="1010"/>
                    </a:lnTo>
                    <a:lnTo>
                      <a:pt x="1125" y="1020"/>
                    </a:lnTo>
                    <a:lnTo>
                      <a:pt x="815" y="975"/>
                    </a:lnTo>
                    <a:lnTo>
                      <a:pt x="945" y="1070"/>
                    </a:lnTo>
                    <a:lnTo>
                      <a:pt x="755" y="1065"/>
                    </a:lnTo>
                    <a:lnTo>
                      <a:pt x="435" y="1065"/>
                    </a:lnTo>
                    <a:lnTo>
                      <a:pt x="375" y="945"/>
                    </a:lnTo>
                    <a:lnTo>
                      <a:pt x="200" y="1005"/>
                    </a:lnTo>
                    <a:lnTo>
                      <a:pt x="80" y="845"/>
                    </a:lnTo>
                    <a:lnTo>
                      <a:pt x="120" y="810"/>
                    </a:lnTo>
                    <a:lnTo>
                      <a:pt x="350" y="815"/>
                    </a:lnTo>
                    <a:lnTo>
                      <a:pt x="350" y="800"/>
                    </a:lnTo>
                    <a:lnTo>
                      <a:pt x="240" y="725"/>
                    </a:lnTo>
                    <a:lnTo>
                      <a:pt x="15" y="725"/>
                    </a:lnTo>
                    <a:lnTo>
                      <a:pt x="0" y="440"/>
                    </a:lnTo>
                    <a:lnTo>
                      <a:pt x="80" y="230"/>
                    </a:lnTo>
                    <a:lnTo>
                      <a:pt x="270" y="20"/>
                    </a:lnTo>
                    <a:lnTo>
                      <a:pt x="455" y="45"/>
                    </a:lnTo>
                    <a:lnTo>
                      <a:pt x="290" y="335"/>
                    </a:lnTo>
                    <a:lnTo>
                      <a:pt x="365" y="395"/>
                    </a:lnTo>
                    <a:lnTo>
                      <a:pt x="390" y="530"/>
                    </a:lnTo>
                    <a:lnTo>
                      <a:pt x="500" y="690"/>
                    </a:lnTo>
                    <a:lnTo>
                      <a:pt x="575" y="695"/>
                    </a:lnTo>
                    <a:lnTo>
                      <a:pt x="575" y="605"/>
                    </a:lnTo>
                    <a:lnTo>
                      <a:pt x="495" y="585"/>
                    </a:lnTo>
                    <a:lnTo>
                      <a:pt x="420" y="500"/>
                    </a:lnTo>
                    <a:lnTo>
                      <a:pt x="525" y="440"/>
                    </a:lnTo>
                    <a:lnTo>
                      <a:pt x="605" y="525"/>
                    </a:lnTo>
                    <a:lnTo>
                      <a:pt x="585" y="395"/>
                    </a:lnTo>
                    <a:lnTo>
                      <a:pt x="440" y="350"/>
                    </a:lnTo>
                    <a:lnTo>
                      <a:pt x="435" y="245"/>
                    </a:lnTo>
                    <a:lnTo>
                      <a:pt x="570" y="315"/>
                    </a:lnTo>
                    <a:lnTo>
                      <a:pt x="600" y="240"/>
                    </a:lnTo>
                    <a:lnTo>
                      <a:pt x="510" y="165"/>
                    </a:lnTo>
                    <a:lnTo>
                      <a:pt x="620" y="210"/>
                    </a:lnTo>
                    <a:lnTo>
                      <a:pt x="600" y="90"/>
                    </a:lnTo>
                    <a:lnTo>
                      <a:pt x="665" y="20"/>
                    </a:lnTo>
                    <a:lnTo>
                      <a:pt x="780" y="35"/>
                    </a:lnTo>
                    <a:lnTo>
                      <a:pt x="935" y="270"/>
                    </a:lnTo>
                    <a:lnTo>
                      <a:pt x="885" y="435"/>
                    </a:lnTo>
                    <a:lnTo>
                      <a:pt x="960" y="515"/>
                    </a:lnTo>
                    <a:lnTo>
                      <a:pt x="1020" y="405"/>
                    </a:lnTo>
                    <a:lnTo>
                      <a:pt x="1235" y="525"/>
                    </a:lnTo>
                    <a:lnTo>
                      <a:pt x="1260" y="440"/>
                    </a:lnTo>
                    <a:lnTo>
                      <a:pt x="1305" y="380"/>
                    </a:lnTo>
                    <a:lnTo>
                      <a:pt x="1070" y="365"/>
                    </a:lnTo>
                    <a:lnTo>
                      <a:pt x="1170" y="275"/>
                    </a:lnTo>
                    <a:lnTo>
                      <a:pt x="1155" y="210"/>
                    </a:lnTo>
                    <a:lnTo>
                      <a:pt x="1020" y="255"/>
                    </a:lnTo>
                    <a:lnTo>
                      <a:pt x="980" y="230"/>
                    </a:lnTo>
                    <a:lnTo>
                      <a:pt x="860" y="65"/>
                    </a:lnTo>
                    <a:lnTo>
                      <a:pt x="905" y="0"/>
                    </a:lnTo>
                    <a:lnTo>
                      <a:pt x="975" y="30"/>
                    </a:lnTo>
                    <a:lnTo>
                      <a:pt x="1110" y="5"/>
                    </a:lnTo>
                    <a:lnTo>
                      <a:pt x="1215" y="60"/>
                    </a:lnTo>
                    <a:lnTo>
                      <a:pt x="1355" y="185"/>
                    </a:lnTo>
                    <a:lnTo>
                      <a:pt x="1200" y="225"/>
                    </a:lnTo>
                    <a:lnTo>
                      <a:pt x="1535" y="320"/>
                    </a:lnTo>
                    <a:lnTo>
                      <a:pt x="1380" y="440"/>
                    </a:lnTo>
                    <a:lnTo>
                      <a:pt x="1755" y="660"/>
                    </a:lnTo>
                    <a:lnTo>
                      <a:pt x="1815" y="435"/>
                    </a:lnTo>
                    <a:lnTo>
                      <a:pt x="1921" y="455"/>
                    </a:lnTo>
                    <a:lnTo>
                      <a:pt x="1966" y="510"/>
                    </a:lnTo>
                    <a:lnTo>
                      <a:pt x="1866" y="660"/>
                    </a:lnTo>
                    <a:lnTo>
                      <a:pt x="1906" y="740"/>
                    </a:lnTo>
                    <a:lnTo>
                      <a:pt x="2026" y="545"/>
                    </a:lnTo>
                    <a:lnTo>
                      <a:pt x="2056" y="635"/>
                    </a:lnTo>
                    <a:lnTo>
                      <a:pt x="1986" y="765"/>
                    </a:lnTo>
                    <a:lnTo>
                      <a:pt x="2061" y="830"/>
                    </a:lnTo>
                    <a:lnTo>
                      <a:pt x="2071" y="695"/>
                    </a:lnTo>
                    <a:lnTo>
                      <a:pt x="2181" y="630"/>
                    </a:lnTo>
                    <a:lnTo>
                      <a:pt x="2326" y="645"/>
                    </a:lnTo>
                    <a:lnTo>
                      <a:pt x="2191" y="845"/>
                    </a:lnTo>
                    <a:lnTo>
                      <a:pt x="2281" y="885"/>
                    </a:lnTo>
                    <a:lnTo>
                      <a:pt x="2286" y="975"/>
                    </a:lnTo>
                    <a:lnTo>
                      <a:pt x="2421" y="725"/>
                    </a:lnTo>
                    <a:lnTo>
                      <a:pt x="2521" y="840"/>
                    </a:lnTo>
                    <a:lnTo>
                      <a:pt x="2281" y="980"/>
                    </a:lnTo>
                    <a:lnTo>
                      <a:pt x="2566" y="905"/>
                    </a:lnTo>
                    <a:lnTo>
                      <a:pt x="2676" y="965"/>
                    </a:lnTo>
                    <a:lnTo>
                      <a:pt x="2406" y="1040"/>
                    </a:lnTo>
                    <a:lnTo>
                      <a:pt x="2566" y="1085"/>
                    </a:lnTo>
                    <a:lnTo>
                      <a:pt x="2476" y="1140"/>
                    </a:lnTo>
                    <a:lnTo>
                      <a:pt x="2736" y="1205"/>
                    </a:lnTo>
                    <a:lnTo>
                      <a:pt x="2826" y="1320"/>
                    </a:lnTo>
                    <a:lnTo>
                      <a:pt x="2986" y="1275"/>
                    </a:lnTo>
                    <a:lnTo>
                      <a:pt x="2926" y="1370"/>
                    </a:lnTo>
                    <a:lnTo>
                      <a:pt x="3106" y="1305"/>
                    </a:lnTo>
                    <a:lnTo>
                      <a:pt x="3111" y="1400"/>
                    </a:lnTo>
                    <a:lnTo>
                      <a:pt x="3166" y="1500"/>
                    </a:lnTo>
                    <a:lnTo>
                      <a:pt x="3231" y="1415"/>
                    </a:lnTo>
                    <a:lnTo>
                      <a:pt x="3346" y="1531"/>
                    </a:lnTo>
                    <a:lnTo>
                      <a:pt x="3496" y="1455"/>
                    </a:lnTo>
                    <a:lnTo>
                      <a:pt x="3651" y="1485"/>
                    </a:lnTo>
                    <a:lnTo>
                      <a:pt x="3556" y="1641"/>
                    </a:lnTo>
                    <a:lnTo>
                      <a:pt x="3681" y="1786"/>
                    </a:lnTo>
                    <a:lnTo>
                      <a:pt x="3556" y="1836"/>
                    </a:lnTo>
                    <a:lnTo>
                      <a:pt x="3646" y="2016"/>
                    </a:lnTo>
                    <a:lnTo>
                      <a:pt x="3366" y="1936"/>
                    </a:lnTo>
                    <a:lnTo>
                      <a:pt x="3301" y="1836"/>
                    </a:lnTo>
                    <a:lnTo>
                      <a:pt x="3301" y="1656"/>
                    </a:lnTo>
                    <a:lnTo>
                      <a:pt x="3241" y="1776"/>
                    </a:lnTo>
                    <a:lnTo>
                      <a:pt x="3141" y="1791"/>
                    </a:lnTo>
                    <a:lnTo>
                      <a:pt x="2976" y="1686"/>
                    </a:lnTo>
                    <a:lnTo>
                      <a:pt x="2881" y="1726"/>
                    </a:lnTo>
                    <a:lnTo>
                      <a:pt x="2896" y="1791"/>
                    </a:lnTo>
                    <a:lnTo>
                      <a:pt x="2791" y="1851"/>
                    </a:lnTo>
                    <a:lnTo>
                      <a:pt x="2886" y="1861"/>
                    </a:lnTo>
                    <a:lnTo>
                      <a:pt x="2976" y="1951"/>
                    </a:lnTo>
                    <a:lnTo>
                      <a:pt x="3076" y="2016"/>
                    </a:lnTo>
                    <a:lnTo>
                      <a:pt x="3256" y="2191"/>
                    </a:lnTo>
                    <a:lnTo>
                      <a:pt x="3351" y="2161"/>
                    </a:lnTo>
                    <a:lnTo>
                      <a:pt x="3516" y="2341"/>
                    </a:lnTo>
                    <a:lnTo>
                      <a:pt x="3621" y="2506"/>
                    </a:lnTo>
                    <a:lnTo>
                      <a:pt x="3651" y="2661"/>
                    </a:lnTo>
                    <a:lnTo>
                      <a:pt x="3181" y="2526"/>
                    </a:lnTo>
                    <a:lnTo>
                      <a:pt x="3091" y="2601"/>
                    </a:lnTo>
                    <a:lnTo>
                      <a:pt x="3561" y="2841"/>
                    </a:lnTo>
                    <a:lnTo>
                      <a:pt x="3681" y="2926"/>
                    </a:lnTo>
                    <a:lnTo>
                      <a:pt x="3691" y="3021"/>
                    </a:lnTo>
                    <a:lnTo>
                      <a:pt x="3501" y="2976"/>
                    </a:lnTo>
                    <a:lnTo>
                      <a:pt x="3226" y="2986"/>
                    </a:lnTo>
                    <a:lnTo>
                      <a:pt x="3036" y="2866"/>
                    </a:lnTo>
                    <a:lnTo>
                      <a:pt x="2991" y="2931"/>
                    </a:lnTo>
                    <a:lnTo>
                      <a:pt x="2916" y="2881"/>
                    </a:lnTo>
                    <a:lnTo>
                      <a:pt x="2856" y="2796"/>
                    </a:lnTo>
                    <a:lnTo>
                      <a:pt x="2796" y="2881"/>
                    </a:lnTo>
                    <a:lnTo>
                      <a:pt x="2671" y="2776"/>
                    </a:lnTo>
                    <a:lnTo>
                      <a:pt x="2751" y="2686"/>
                    </a:lnTo>
                    <a:lnTo>
                      <a:pt x="2611" y="2641"/>
                    </a:lnTo>
                    <a:lnTo>
                      <a:pt x="2511" y="2686"/>
                    </a:lnTo>
                    <a:lnTo>
                      <a:pt x="2476" y="2596"/>
                    </a:lnTo>
                    <a:lnTo>
                      <a:pt x="2356" y="2511"/>
                    </a:lnTo>
                    <a:lnTo>
                      <a:pt x="2086" y="2371"/>
                    </a:lnTo>
                    <a:lnTo>
                      <a:pt x="2181" y="2511"/>
                    </a:lnTo>
                    <a:lnTo>
                      <a:pt x="2061" y="2521"/>
                    </a:lnTo>
                    <a:lnTo>
                      <a:pt x="1971" y="2641"/>
                    </a:lnTo>
                    <a:lnTo>
                      <a:pt x="1760" y="2666"/>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5" name="Freeform 9"/>
              <p:cNvSpPr>
                <a:spLocks/>
              </p:cNvSpPr>
              <p:nvPr/>
            </p:nvSpPr>
            <p:spPr bwMode="auto">
              <a:xfrm>
                <a:off x="4527951" y="3144943"/>
                <a:ext cx="374650" cy="292100"/>
              </a:xfrm>
              <a:custGeom>
                <a:avLst/>
                <a:gdLst>
                  <a:gd name="T0" fmla="*/ 193 w 209"/>
                  <a:gd name="T1" fmla="*/ 136 h 163"/>
                  <a:gd name="T2" fmla="*/ 173 w 209"/>
                  <a:gd name="T3" fmla="*/ 123 h 163"/>
                  <a:gd name="T4" fmla="*/ 151 w 209"/>
                  <a:gd name="T5" fmla="*/ 126 h 163"/>
                  <a:gd name="T6" fmla="*/ 134 w 209"/>
                  <a:gd name="T7" fmla="*/ 100 h 163"/>
                  <a:gd name="T8" fmla="*/ 124 w 209"/>
                  <a:gd name="T9" fmla="*/ 91 h 163"/>
                  <a:gd name="T10" fmla="*/ 111 w 209"/>
                  <a:gd name="T11" fmla="*/ 100 h 163"/>
                  <a:gd name="T12" fmla="*/ 110 w 209"/>
                  <a:gd name="T13" fmla="*/ 117 h 163"/>
                  <a:gd name="T14" fmla="*/ 93 w 209"/>
                  <a:gd name="T15" fmla="*/ 127 h 163"/>
                  <a:gd name="T16" fmla="*/ 87 w 209"/>
                  <a:gd name="T17" fmla="*/ 151 h 163"/>
                  <a:gd name="T18" fmla="*/ 66 w 209"/>
                  <a:gd name="T19" fmla="*/ 163 h 163"/>
                  <a:gd name="T20" fmla="*/ 48 w 209"/>
                  <a:gd name="T21" fmla="*/ 160 h 163"/>
                  <a:gd name="T22" fmla="*/ 54 w 209"/>
                  <a:gd name="T23" fmla="*/ 130 h 163"/>
                  <a:gd name="T24" fmla="*/ 25 w 209"/>
                  <a:gd name="T25" fmla="*/ 132 h 163"/>
                  <a:gd name="T26" fmla="*/ 12 w 209"/>
                  <a:gd name="T27" fmla="*/ 144 h 163"/>
                  <a:gd name="T28" fmla="*/ 0 w 209"/>
                  <a:gd name="T29" fmla="*/ 135 h 163"/>
                  <a:gd name="T30" fmla="*/ 14 w 209"/>
                  <a:gd name="T31" fmla="*/ 114 h 163"/>
                  <a:gd name="T32" fmla="*/ 38 w 209"/>
                  <a:gd name="T33" fmla="*/ 103 h 163"/>
                  <a:gd name="T34" fmla="*/ 29 w 209"/>
                  <a:gd name="T35" fmla="*/ 79 h 163"/>
                  <a:gd name="T36" fmla="*/ 32 w 209"/>
                  <a:gd name="T37" fmla="*/ 54 h 163"/>
                  <a:gd name="T38" fmla="*/ 34 w 209"/>
                  <a:gd name="T39" fmla="*/ 0 h 163"/>
                  <a:gd name="T40" fmla="*/ 55 w 209"/>
                  <a:gd name="T41" fmla="*/ 13 h 163"/>
                  <a:gd name="T42" fmla="*/ 65 w 209"/>
                  <a:gd name="T43" fmla="*/ 33 h 163"/>
                  <a:gd name="T44" fmla="*/ 89 w 209"/>
                  <a:gd name="T45" fmla="*/ 25 h 163"/>
                  <a:gd name="T46" fmla="*/ 116 w 209"/>
                  <a:gd name="T47" fmla="*/ 43 h 163"/>
                  <a:gd name="T48" fmla="*/ 143 w 209"/>
                  <a:gd name="T49" fmla="*/ 55 h 163"/>
                  <a:gd name="T50" fmla="*/ 164 w 209"/>
                  <a:gd name="T51" fmla="*/ 76 h 163"/>
                  <a:gd name="T52" fmla="*/ 161 w 209"/>
                  <a:gd name="T53" fmla="*/ 96 h 163"/>
                  <a:gd name="T54" fmla="*/ 194 w 209"/>
                  <a:gd name="T55" fmla="*/ 93 h 163"/>
                  <a:gd name="T56" fmla="*/ 209 w 209"/>
                  <a:gd name="T57" fmla="*/ 109 h 163"/>
                  <a:gd name="T58" fmla="*/ 193 w 209"/>
                  <a:gd name="T5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163">
                    <a:moveTo>
                      <a:pt x="193" y="136"/>
                    </a:moveTo>
                    <a:lnTo>
                      <a:pt x="173" y="123"/>
                    </a:lnTo>
                    <a:lnTo>
                      <a:pt x="151" y="126"/>
                    </a:lnTo>
                    <a:lnTo>
                      <a:pt x="134" y="100"/>
                    </a:lnTo>
                    <a:lnTo>
                      <a:pt x="124" y="91"/>
                    </a:lnTo>
                    <a:lnTo>
                      <a:pt x="111" y="100"/>
                    </a:lnTo>
                    <a:lnTo>
                      <a:pt x="110" y="117"/>
                    </a:lnTo>
                    <a:lnTo>
                      <a:pt x="93" y="127"/>
                    </a:lnTo>
                    <a:lnTo>
                      <a:pt x="87" y="151"/>
                    </a:lnTo>
                    <a:lnTo>
                      <a:pt x="66" y="163"/>
                    </a:lnTo>
                    <a:lnTo>
                      <a:pt x="48" y="160"/>
                    </a:lnTo>
                    <a:lnTo>
                      <a:pt x="54" y="130"/>
                    </a:lnTo>
                    <a:lnTo>
                      <a:pt x="25" y="132"/>
                    </a:lnTo>
                    <a:lnTo>
                      <a:pt x="12" y="144"/>
                    </a:lnTo>
                    <a:lnTo>
                      <a:pt x="0" y="135"/>
                    </a:lnTo>
                    <a:lnTo>
                      <a:pt x="14" y="114"/>
                    </a:lnTo>
                    <a:lnTo>
                      <a:pt x="38" y="103"/>
                    </a:lnTo>
                    <a:lnTo>
                      <a:pt x="29" y="79"/>
                    </a:lnTo>
                    <a:lnTo>
                      <a:pt x="32" y="54"/>
                    </a:lnTo>
                    <a:lnTo>
                      <a:pt x="34" y="0"/>
                    </a:lnTo>
                    <a:lnTo>
                      <a:pt x="55" y="13"/>
                    </a:lnTo>
                    <a:lnTo>
                      <a:pt x="65" y="33"/>
                    </a:lnTo>
                    <a:lnTo>
                      <a:pt x="89" y="25"/>
                    </a:lnTo>
                    <a:lnTo>
                      <a:pt x="116" y="43"/>
                    </a:lnTo>
                    <a:lnTo>
                      <a:pt x="143" y="55"/>
                    </a:lnTo>
                    <a:lnTo>
                      <a:pt x="164" y="76"/>
                    </a:lnTo>
                    <a:lnTo>
                      <a:pt x="161" y="96"/>
                    </a:lnTo>
                    <a:lnTo>
                      <a:pt x="194" y="93"/>
                    </a:lnTo>
                    <a:lnTo>
                      <a:pt x="209" y="109"/>
                    </a:lnTo>
                    <a:lnTo>
                      <a:pt x="193" y="136"/>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6" name="Freeform 10"/>
              <p:cNvSpPr>
                <a:spLocks/>
              </p:cNvSpPr>
              <p:nvPr/>
            </p:nvSpPr>
            <p:spPr bwMode="auto">
              <a:xfrm>
                <a:off x="4956576" y="2821093"/>
                <a:ext cx="96838" cy="127000"/>
              </a:xfrm>
              <a:custGeom>
                <a:avLst/>
                <a:gdLst>
                  <a:gd name="T0" fmla="*/ 33 w 54"/>
                  <a:gd name="T1" fmla="*/ 70 h 70"/>
                  <a:gd name="T2" fmla="*/ 12 w 54"/>
                  <a:gd name="T3" fmla="*/ 64 h 70"/>
                  <a:gd name="T4" fmla="*/ 0 w 54"/>
                  <a:gd name="T5" fmla="*/ 45 h 70"/>
                  <a:gd name="T6" fmla="*/ 5 w 54"/>
                  <a:gd name="T7" fmla="*/ 16 h 70"/>
                  <a:gd name="T8" fmla="*/ 29 w 54"/>
                  <a:gd name="T9" fmla="*/ 0 h 70"/>
                  <a:gd name="T10" fmla="*/ 47 w 54"/>
                  <a:gd name="T11" fmla="*/ 15 h 70"/>
                  <a:gd name="T12" fmla="*/ 54 w 54"/>
                  <a:gd name="T13" fmla="*/ 42 h 70"/>
                  <a:gd name="T14" fmla="*/ 50 w 54"/>
                  <a:gd name="T15" fmla="*/ 57 h 70"/>
                  <a:gd name="T16" fmla="*/ 33 w 54"/>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0">
                    <a:moveTo>
                      <a:pt x="33" y="70"/>
                    </a:moveTo>
                    <a:lnTo>
                      <a:pt x="12" y="64"/>
                    </a:lnTo>
                    <a:lnTo>
                      <a:pt x="0" y="45"/>
                    </a:lnTo>
                    <a:lnTo>
                      <a:pt x="5" y="16"/>
                    </a:lnTo>
                    <a:lnTo>
                      <a:pt x="29" y="0"/>
                    </a:lnTo>
                    <a:lnTo>
                      <a:pt x="47" y="15"/>
                    </a:lnTo>
                    <a:lnTo>
                      <a:pt x="54" y="42"/>
                    </a:lnTo>
                    <a:lnTo>
                      <a:pt x="50" y="57"/>
                    </a:lnTo>
                    <a:lnTo>
                      <a:pt x="33" y="70"/>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7" name="Freeform 11"/>
              <p:cNvSpPr>
                <a:spLocks/>
              </p:cNvSpPr>
              <p:nvPr/>
            </p:nvSpPr>
            <p:spPr bwMode="auto">
              <a:xfrm>
                <a:off x="4729564" y="3441805"/>
                <a:ext cx="101600" cy="90488"/>
              </a:xfrm>
              <a:custGeom>
                <a:avLst/>
                <a:gdLst>
                  <a:gd name="T0" fmla="*/ 25 w 57"/>
                  <a:gd name="T1" fmla="*/ 51 h 51"/>
                  <a:gd name="T2" fmla="*/ 7 w 57"/>
                  <a:gd name="T3" fmla="*/ 51 h 51"/>
                  <a:gd name="T4" fmla="*/ 0 w 57"/>
                  <a:gd name="T5" fmla="*/ 38 h 51"/>
                  <a:gd name="T6" fmla="*/ 9 w 57"/>
                  <a:gd name="T7" fmla="*/ 24 h 51"/>
                  <a:gd name="T8" fmla="*/ 5 w 57"/>
                  <a:gd name="T9" fmla="*/ 9 h 51"/>
                  <a:gd name="T10" fmla="*/ 33 w 57"/>
                  <a:gd name="T11" fmla="*/ 7 h 51"/>
                  <a:gd name="T12" fmla="*/ 54 w 57"/>
                  <a:gd name="T13" fmla="*/ 0 h 51"/>
                  <a:gd name="T14" fmla="*/ 57 w 57"/>
                  <a:gd name="T15" fmla="*/ 12 h 51"/>
                  <a:gd name="T16" fmla="*/ 43 w 57"/>
                  <a:gd name="T17" fmla="*/ 36 h 51"/>
                  <a:gd name="T18" fmla="*/ 36 w 57"/>
                  <a:gd name="T19" fmla="*/ 45 h 51"/>
                  <a:gd name="T20" fmla="*/ 25 w 57"/>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1">
                    <a:moveTo>
                      <a:pt x="25" y="51"/>
                    </a:moveTo>
                    <a:lnTo>
                      <a:pt x="7" y="51"/>
                    </a:lnTo>
                    <a:lnTo>
                      <a:pt x="0" y="38"/>
                    </a:lnTo>
                    <a:lnTo>
                      <a:pt x="9" y="24"/>
                    </a:lnTo>
                    <a:lnTo>
                      <a:pt x="5" y="9"/>
                    </a:lnTo>
                    <a:lnTo>
                      <a:pt x="33" y="7"/>
                    </a:lnTo>
                    <a:lnTo>
                      <a:pt x="54" y="0"/>
                    </a:lnTo>
                    <a:lnTo>
                      <a:pt x="57" y="12"/>
                    </a:lnTo>
                    <a:lnTo>
                      <a:pt x="43" y="36"/>
                    </a:lnTo>
                    <a:lnTo>
                      <a:pt x="36" y="45"/>
                    </a:lnTo>
                    <a:lnTo>
                      <a:pt x="25" y="51"/>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8" name="Freeform 12"/>
              <p:cNvSpPr>
                <a:spLocks/>
              </p:cNvSpPr>
              <p:nvPr/>
            </p:nvSpPr>
            <p:spPr bwMode="auto">
              <a:xfrm>
                <a:off x="4061226" y="1506643"/>
                <a:ext cx="747713" cy="765175"/>
              </a:xfrm>
              <a:custGeom>
                <a:avLst/>
                <a:gdLst>
                  <a:gd name="T0" fmla="*/ 645 w 2085"/>
                  <a:gd name="T1" fmla="*/ 830 h 2130"/>
                  <a:gd name="T2" fmla="*/ 755 w 2085"/>
                  <a:gd name="T3" fmla="*/ 860 h 2130"/>
                  <a:gd name="T4" fmla="*/ 815 w 2085"/>
                  <a:gd name="T5" fmla="*/ 1185 h 2130"/>
                  <a:gd name="T6" fmla="*/ 1055 w 2085"/>
                  <a:gd name="T7" fmla="*/ 1370 h 2130"/>
                  <a:gd name="T8" fmla="*/ 1020 w 2085"/>
                  <a:gd name="T9" fmla="*/ 1610 h 2130"/>
                  <a:gd name="T10" fmla="*/ 620 w 2085"/>
                  <a:gd name="T11" fmla="*/ 1515 h 2130"/>
                  <a:gd name="T12" fmla="*/ 635 w 2085"/>
                  <a:gd name="T13" fmla="*/ 1370 h 2130"/>
                  <a:gd name="T14" fmla="*/ 560 w 2085"/>
                  <a:gd name="T15" fmla="*/ 1100 h 2130"/>
                  <a:gd name="T16" fmla="*/ 455 w 2085"/>
                  <a:gd name="T17" fmla="*/ 1290 h 2130"/>
                  <a:gd name="T18" fmla="*/ 525 w 2085"/>
                  <a:gd name="T19" fmla="*/ 1655 h 2130"/>
                  <a:gd name="T20" fmla="*/ 285 w 2085"/>
                  <a:gd name="T21" fmla="*/ 1785 h 2130"/>
                  <a:gd name="T22" fmla="*/ 105 w 2085"/>
                  <a:gd name="T23" fmla="*/ 1680 h 2130"/>
                  <a:gd name="T24" fmla="*/ 165 w 2085"/>
                  <a:gd name="T25" fmla="*/ 1740 h 2130"/>
                  <a:gd name="T26" fmla="*/ 210 w 2085"/>
                  <a:gd name="T27" fmla="*/ 1940 h 2130"/>
                  <a:gd name="T28" fmla="*/ 390 w 2085"/>
                  <a:gd name="T29" fmla="*/ 1965 h 2130"/>
                  <a:gd name="T30" fmla="*/ 620 w 2085"/>
                  <a:gd name="T31" fmla="*/ 1925 h 2130"/>
                  <a:gd name="T32" fmla="*/ 690 w 2085"/>
                  <a:gd name="T33" fmla="*/ 1710 h 2130"/>
                  <a:gd name="T34" fmla="*/ 765 w 2085"/>
                  <a:gd name="T35" fmla="*/ 2070 h 2130"/>
                  <a:gd name="T36" fmla="*/ 1020 w 2085"/>
                  <a:gd name="T37" fmla="*/ 2025 h 2130"/>
                  <a:gd name="T38" fmla="*/ 1470 w 2085"/>
                  <a:gd name="T39" fmla="*/ 2075 h 2130"/>
                  <a:gd name="T40" fmla="*/ 1725 w 2085"/>
                  <a:gd name="T41" fmla="*/ 2085 h 2130"/>
                  <a:gd name="T42" fmla="*/ 1625 w 2085"/>
                  <a:gd name="T43" fmla="*/ 1760 h 2130"/>
                  <a:gd name="T44" fmla="*/ 1200 w 2085"/>
                  <a:gd name="T45" fmla="*/ 1865 h 2130"/>
                  <a:gd name="T46" fmla="*/ 965 w 2085"/>
                  <a:gd name="T47" fmla="*/ 1800 h 2130"/>
                  <a:gd name="T48" fmla="*/ 1155 w 2085"/>
                  <a:gd name="T49" fmla="*/ 1610 h 2130"/>
                  <a:gd name="T50" fmla="*/ 1545 w 2085"/>
                  <a:gd name="T51" fmla="*/ 1580 h 2130"/>
                  <a:gd name="T52" fmla="*/ 1785 w 2085"/>
                  <a:gd name="T53" fmla="*/ 1430 h 2130"/>
                  <a:gd name="T54" fmla="*/ 1485 w 2085"/>
                  <a:gd name="T55" fmla="*/ 1310 h 2130"/>
                  <a:gd name="T56" fmla="*/ 1700 w 2085"/>
                  <a:gd name="T57" fmla="*/ 1190 h 2130"/>
                  <a:gd name="T58" fmla="*/ 1770 w 2085"/>
                  <a:gd name="T59" fmla="*/ 1040 h 2130"/>
                  <a:gd name="T60" fmla="*/ 1650 w 2085"/>
                  <a:gd name="T61" fmla="*/ 1035 h 2130"/>
                  <a:gd name="T62" fmla="*/ 1860 w 2085"/>
                  <a:gd name="T63" fmla="*/ 780 h 2130"/>
                  <a:gd name="T64" fmla="*/ 1965 w 2085"/>
                  <a:gd name="T65" fmla="*/ 315 h 2130"/>
                  <a:gd name="T66" fmla="*/ 1940 w 2085"/>
                  <a:gd name="T67" fmla="*/ 240 h 2130"/>
                  <a:gd name="T68" fmla="*/ 1935 w 2085"/>
                  <a:gd name="T69" fmla="*/ 0 h 2130"/>
                  <a:gd name="T70" fmla="*/ 1500 w 2085"/>
                  <a:gd name="T71" fmla="*/ 65 h 2130"/>
                  <a:gd name="T72" fmla="*/ 1275 w 2085"/>
                  <a:gd name="T73" fmla="*/ 150 h 2130"/>
                  <a:gd name="T74" fmla="*/ 1170 w 2085"/>
                  <a:gd name="T75" fmla="*/ 330 h 2130"/>
                  <a:gd name="T76" fmla="*/ 965 w 2085"/>
                  <a:gd name="T77" fmla="*/ 485 h 2130"/>
                  <a:gd name="T78" fmla="*/ 1265 w 2085"/>
                  <a:gd name="T79" fmla="*/ 455 h 2130"/>
                  <a:gd name="T80" fmla="*/ 1340 w 2085"/>
                  <a:gd name="T81" fmla="*/ 560 h 2130"/>
                  <a:gd name="T82" fmla="*/ 1505 w 2085"/>
                  <a:gd name="T83" fmla="*/ 510 h 2130"/>
                  <a:gd name="T84" fmla="*/ 1325 w 2085"/>
                  <a:gd name="T85" fmla="*/ 665 h 2130"/>
                  <a:gd name="T86" fmla="*/ 1245 w 2085"/>
                  <a:gd name="T87" fmla="*/ 680 h 2130"/>
                  <a:gd name="T88" fmla="*/ 1440 w 2085"/>
                  <a:gd name="T89" fmla="*/ 950 h 2130"/>
                  <a:gd name="T90" fmla="*/ 1095 w 2085"/>
                  <a:gd name="T91" fmla="*/ 1081 h 2130"/>
                  <a:gd name="T92" fmla="*/ 1335 w 2085"/>
                  <a:gd name="T93" fmla="*/ 1215 h 2130"/>
                  <a:gd name="T94" fmla="*/ 1325 w 2085"/>
                  <a:gd name="T95" fmla="*/ 1410 h 2130"/>
                  <a:gd name="T96" fmla="*/ 1160 w 2085"/>
                  <a:gd name="T97" fmla="*/ 945 h 2130"/>
                  <a:gd name="T98" fmla="*/ 795 w 2085"/>
                  <a:gd name="T99" fmla="*/ 450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5" h="2130">
                    <a:moveTo>
                      <a:pt x="720" y="480"/>
                    </a:moveTo>
                    <a:lnTo>
                      <a:pt x="620" y="650"/>
                    </a:lnTo>
                    <a:lnTo>
                      <a:pt x="645" y="830"/>
                    </a:lnTo>
                    <a:lnTo>
                      <a:pt x="545" y="815"/>
                    </a:lnTo>
                    <a:lnTo>
                      <a:pt x="615" y="900"/>
                    </a:lnTo>
                    <a:lnTo>
                      <a:pt x="755" y="860"/>
                    </a:lnTo>
                    <a:lnTo>
                      <a:pt x="870" y="960"/>
                    </a:lnTo>
                    <a:lnTo>
                      <a:pt x="645" y="1020"/>
                    </a:lnTo>
                    <a:lnTo>
                      <a:pt x="815" y="1185"/>
                    </a:lnTo>
                    <a:lnTo>
                      <a:pt x="990" y="1185"/>
                    </a:lnTo>
                    <a:lnTo>
                      <a:pt x="1070" y="1285"/>
                    </a:lnTo>
                    <a:lnTo>
                      <a:pt x="1055" y="1370"/>
                    </a:lnTo>
                    <a:lnTo>
                      <a:pt x="1145" y="1415"/>
                    </a:lnTo>
                    <a:lnTo>
                      <a:pt x="965" y="1500"/>
                    </a:lnTo>
                    <a:lnTo>
                      <a:pt x="1020" y="1610"/>
                    </a:lnTo>
                    <a:lnTo>
                      <a:pt x="815" y="1610"/>
                    </a:lnTo>
                    <a:lnTo>
                      <a:pt x="680" y="1565"/>
                    </a:lnTo>
                    <a:lnTo>
                      <a:pt x="620" y="1515"/>
                    </a:lnTo>
                    <a:lnTo>
                      <a:pt x="515" y="1470"/>
                    </a:lnTo>
                    <a:lnTo>
                      <a:pt x="474" y="1345"/>
                    </a:lnTo>
                    <a:lnTo>
                      <a:pt x="635" y="1370"/>
                    </a:lnTo>
                    <a:lnTo>
                      <a:pt x="660" y="1295"/>
                    </a:lnTo>
                    <a:lnTo>
                      <a:pt x="500" y="1250"/>
                    </a:lnTo>
                    <a:lnTo>
                      <a:pt x="560" y="1100"/>
                    </a:lnTo>
                    <a:lnTo>
                      <a:pt x="440" y="1040"/>
                    </a:lnTo>
                    <a:lnTo>
                      <a:pt x="390" y="1060"/>
                    </a:lnTo>
                    <a:lnTo>
                      <a:pt x="455" y="1290"/>
                    </a:lnTo>
                    <a:lnTo>
                      <a:pt x="515" y="1470"/>
                    </a:lnTo>
                    <a:lnTo>
                      <a:pt x="390" y="1515"/>
                    </a:lnTo>
                    <a:lnTo>
                      <a:pt x="525" y="1655"/>
                    </a:lnTo>
                    <a:lnTo>
                      <a:pt x="500" y="1790"/>
                    </a:lnTo>
                    <a:lnTo>
                      <a:pt x="410" y="1875"/>
                    </a:lnTo>
                    <a:lnTo>
                      <a:pt x="285" y="1785"/>
                    </a:lnTo>
                    <a:lnTo>
                      <a:pt x="300" y="1580"/>
                    </a:lnTo>
                    <a:lnTo>
                      <a:pt x="155" y="1605"/>
                    </a:lnTo>
                    <a:lnTo>
                      <a:pt x="105" y="1680"/>
                    </a:lnTo>
                    <a:lnTo>
                      <a:pt x="0" y="1640"/>
                    </a:lnTo>
                    <a:lnTo>
                      <a:pt x="60" y="1755"/>
                    </a:lnTo>
                    <a:lnTo>
                      <a:pt x="165" y="1740"/>
                    </a:lnTo>
                    <a:lnTo>
                      <a:pt x="45" y="1955"/>
                    </a:lnTo>
                    <a:lnTo>
                      <a:pt x="165" y="1965"/>
                    </a:lnTo>
                    <a:lnTo>
                      <a:pt x="210" y="1940"/>
                    </a:lnTo>
                    <a:lnTo>
                      <a:pt x="260" y="1850"/>
                    </a:lnTo>
                    <a:lnTo>
                      <a:pt x="305" y="1830"/>
                    </a:lnTo>
                    <a:lnTo>
                      <a:pt x="390" y="1965"/>
                    </a:lnTo>
                    <a:lnTo>
                      <a:pt x="510" y="2075"/>
                    </a:lnTo>
                    <a:lnTo>
                      <a:pt x="615" y="2055"/>
                    </a:lnTo>
                    <a:lnTo>
                      <a:pt x="620" y="1925"/>
                    </a:lnTo>
                    <a:lnTo>
                      <a:pt x="540" y="1815"/>
                    </a:lnTo>
                    <a:lnTo>
                      <a:pt x="605" y="1635"/>
                    </a:lnTo>
                    <a:lnTo>
                      <a:pt x="690" y="1710"/>
                    </a:lnTo>
                    <a:lnTo>
                      <a:pt x="735" y="1815"/>
                    </a:lnTo>
                    <a:lnTo>
                      <a:pt x="705" y="1905"/>
                    </a:lnTo>
                    <a:lnTo>
                      <a:pt x="765" y="2070"/>
                    </a:lnTo>
                    <a:lnTo>
                      <a:pt x="845" y="2040"/>
                    </a:lnTo>
                    <a:lnTo>
                      <a:pt x="935" y="2130"/>
                    </a:lnTo>
                    <a:lnTo>
                      <a:pt x="1020" y="2025"/>
                    </a:lnTo>
                    <a:lnTo>
                      <a:pt x="1050" y="2120"/>
                    </a:lnTo>
                    <a:lnTo>
                      <a:pt x="1310" y="2060"/>
                    </a:lnTo>
                    <a:lnTo>
                      <a:pt x="1470" y="2075"/>
                    </a:lnTo>
                    <a:lnTo>
                      <a:pt x="1440" y="1970"/>
                    </a:lnTo>
                    <a:lnTo>
                      <a:pt x="1550" y="2060"/>
                    </a:lnTo>
                    <a:lnTo>
                      <a:pt x="1725" y="2085"/>
                    </a:lnTo>
                    <a:lnTo>
                      <a:pt x="1725" y="1955"/>
                    </a:lnTo>
                    <a:lnTo>
                      <a:pt x="1775" y="1835"/>
                    </a:lnTo>
                    <a:lnTo>
                      <a:pt x="1625" y="1760"/>
                    </a:lnTo>
                    <a:lnTo>
                      <a:pt x="1385" y="1770"/>
                    </a:lnTo>
                    <a:lnTo>
                      <a:pt x="1305" y="1820"/>
                    </a:lnTo>
                    <a:lnTo>
                      <a:pt x="1200" y="1865"/>
                    </a:lnTo>
                    <a:lnTo>
                      <a:pt x="1070" y="1880"/>
                    </a:lnTo>
                    <a:lnTo>
                      <a:pt x="965" y="1860"/>
                    </a:lnTo>
                    <a:lnTo>
                      <a:pt x="965" y="1800"/>
                    </a:lnTo>
                    <a:lnTo>
                      <a:pt x="860" y="1710"/>
                    </a:lnTo>
                    <a:lnTo>
                      <a:pt x="815" y="1611"/>
                    </a:lnTo>
                    <a:lnTo>
                      <a:pt x="1155" y="1610"/>
                    </a:lnTo>
                    <a:lnTo>
                      <a:pt x="1305" y="1610"/>
                    </a:lnTo>
                    <a:lnTo>
                      <a:pt x="1385" y="1545"/>
                    </a:lnTo>
                    <a:lnTo>
                      <a:pt x="1545" y="1580"/>
                    </a:lnTo>
                    <a:lnTo>
                      <a:pt x="1620" y="1655"/>
                    </a:lnTo>
                    <a:lnTo>
                      <a:pt x="1820" y="1505"/>
                    </a:lnTo>
                    <a:lnTo>
                      <a:pt x="1785" y="1430"/>
                    </a:lnTo>
                    <a:lnTo>
                      <a:pt x="1695" y="1445"/>
                    </a:lnTo>
                    <a:lnTo>
                      <a:pt x="1470" y="1370"/>
                    </a:lnTo>
                    <a:lnTo>
                      <a:pt x="1485" y="1310"/>
                    </a:lnTo>
                    <a:lnTo>
                      <a:pt x="1665" y="1365"/>
                    </a:lnTo>
                    <a:lnTo>
                      <a:pt x="1750" y="1285"/>
                    </a:lnTo>
                    <a:lnTo>
                      <a:pt x="1700" y="1190"/>
                    </a:lnTo>
                    <a:lnTo>
                      <a:pt x="1875" y="1160"/>
                    </a:lnTo>
                    <a:lnTo>
                      <a:pt x="1745" y="1110"/>
                    </a:lnTo>
                    <a:lnTo>
                      <a:pt x="1770" y="1040"/>
                    </a:lnTo>
                    <a:lnTo>
                      <a:pt x="1865" y="1035"/>
                    </a:lnTo>
                    <a:lnTo>
                      <a:pt x="1710" y="945"/>
                    </a:lnTo>
                    <a:lnTo>
                      <a:pt x="1650" y="1035"/>
                    </a:lnTo>
                    <a:lnTo>
                      <a:pt x="1595" y="935"/>
                    </a:lnTo>
                    <a:lnTo>
                      <a:pt x="1595" y="845"/>
                    </a:lnTo>
                    <a:lnTo>
                      <a:pt x="1860" y="780"/>
                    </a:lnTo>
                    <a:lnTo>
                      <a:pt x="1980" y="545"/>
                    </a:lnTo>
                    <a:lnTo>
                      <a:pt x="2055" y="270"/>
                    </a:lnTo>
                    <a:lnTo>
                      <a:pt x="1965" y="315"/>
                    </a:lnTo>
                    <a:lnTo>
                      <a:pt x="1880" y="395"/>
                    </a:lnTo>
                    <a:lnTo>
                      <a:pt x="1805" y="270"/>
                    </a:lnTo>
                    <a:lnTo>
                      <a:pt x="1940" y="240"/>
                    </a:lnTo>
                    <a:lnTo>
                      <a:pt x="2025" y="170"/>
                    </a:lnTo>
                    <a:lnTo>
                      <a:pt x="2085" y="60"/>
                    </a:lnTo>
                    <a:lnTo>
                      <a:pt x="1935" y="0"/>
                    </a:lnTo>
                    <a:lnTo>
                      <a:pt x="1625" y="20"/>
                    </a:lnTo>
                    <a:lnTo>
                      <a:pt x="1575" y="105"/>
                    </a:lnTo>
                    <a:lnTo>
                      <a:pt x="1500" y="65"/>
                    </a:lnTo>
                    <a:lnTo>
                      <a:pt x="1470" y="125"/>
                    </a:lnTo>
                    <a:lnTo>
                      <a:pt x="1370" y="95"/>
                    </a:lnTo>
                    <a:lnTo>
                      <a:pt x="1275" y="150"/>
                    </a:lnTo>
                    <a:lnTo>
                      <a:pt x="1245" y="275"/>
                    </a:lnTo>
                    <a:lnTo>
                      <a:pt x="1050" y="195"/>
                    </a:lnTo>
                    <a:lnTo>
                      <a:pt x="1170" y="330"/>
                    </a:lnTo>
                    <a:lnTo>
                      <a:pt x="965" y="320"/>
                    </a:lnTo>
                    <a:lnTo>
                      <a:pt x="1025" y="420"/>
                    </a:lnTo>
                    <a:lnTo>
                      <a:pt x="965" y="485"/>
                    </a:lnTo>
                    <a:lnTo>
                      <a:pt x="1070" y="515"/>
                    </a:lnTo>
                    <a:lnTo>
                      <a:pt x="1170" y="435"/>
                    </a:lnTo>
                    <a:lnTo>
                      <a:pt x="1265" y="455"/>
                    </a:lnTo>
                    <a:lnTo>
                      <a:pt x="1275" y="510"/>
                    </a:lnTo>
                    <a:lnTo>
                      <a:pt x="1170" y="585"/>
                    </a:lnTo>
                    <a:lnTo>
                      <a:pt x="1340" y="560"/>
                    </a:lnTo>
                    <a:lnTo>
                      <a:pt x="1425" y="465"/>
                    </a:lnTo>
                    <a:lnTo>
                      <a:pt x="1505" y="375"/>
                    </a:lnTo>
                    <a:lnTo>
                      <a:pt x="1505" y="510"/>
                    </a:lnTo>
                    <a:lnTo>
                      <a:pt x="1590" y="510"/>
                    </a:lnTo>
                    <a:lnTo>
                      <a:pt x="1485" y="605"/>
                    </a:lnTo>
                    <a:lnTo>
                      <a:pt x="1325" y="665"/>
                    </a:lnTo>
                    <a:lnTo>
                      <a:pt x="1500" y="815"/>
                    </a:lnTo>
                    <a:lnTo>
                      <a:pt x="1395" y="830"/>
                    </a:lnTo>
                    <a:lnTo>
                      <a:pt x="1245" y="680"/>
                    </a:lnTo>
                    <a:lnTo>
                      <a:pt x="1115" y="710"/>
                    </a:lnTo>
                    <a:lnTo>
                      <a:pt x="1350" y="1020"/>
                    </a:lnTo>
                    <a:lnTo>
                      <a:pt x="1440" y="950"/>
                    </a:lnTo>
                    <a:lnTo>
                      <a:pt x="1410" y="1080"/>
                    </a:lnTo>
                    <a:lnTo>
                      <a:pt x="1235" y="1050"/>
                    </a:lnTo>
                    <a:lnTo>
                      <a:pt x="1095" y="1081"/>
                    </a:lnTo>
                    <a:lnTo>
                      <a:pt x="1050" y="1170"/>
                    </a:lnTo>
                    <a:lnTo>
                      <a:pt x="1205" y="1140"/>
                    </a:lnTo>
                    <a:lnTo>
                      <a:pt x="1335" y="1215"/>
                    </a:lnTo>
                    <a:lnTo>
                      <a:pt x="1410" y="1175"/>
                    </a:lnTo>
                    <a:lnTo>
                      <a:pt x="1415" y="1290"/>
                    </a:lnTo>
                    <a:lnTo>
                      <a:pt x="1325" y="1410"/>
                    </a:lnTo>
                    <a:lnTo>
                      <a:pt x="1245" y="1410"/>
                    </a:lnTo>
                    <a:lnTo>
                      <a:pt x="1050" y="1175"/>
                    </a:lnTo>
                    <a:lnTo>
                      <a:pt x="1160" y="945"/>
                    </a:lnTo>
                    <a:lnTo>
                      <a:pt x="1050" y="825"/>
                    </a:lnTo>
                    <a:lnTo>
                      <a:pt x="995" y="705"/>
                    </a:lnTo>
                    <a:lnTo>
                      <a:pt x="795" y="450"/>
                    </a:lnTo>
                    <a:lnTo>
                      <a:pt x="720" y="480"/>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9" name="Freeform 13"/>
              <p:cNvSpPr>
                <a:spLocks/>
              </p:cNvSpPr>
              <p:nvPr/>
            </p:nvSpPr>
            <p:spPr bwMode="auto">
              <a:xfrm>
                <a:off x="4939114" y="3495780"/>
                <a:ext cx="58737" cy="73025"/>
              </a:xfrm>
              <a:custGeom>
                <a:avLst/>
                <a:gdLst>
                  <a:gd name="T0" fmla="*/ 12 w 33"/>
                  <a:gd name="T1" fmla="*/ 41 h 41"/>
                  <a:gd name="T2" fmla="*/ 0 w 33"/>
                  <a:gd name="T3" fmla="*/ 22 h 41"/>
                  <a:gd name="T4" fmla="*/ 9 w 33"/>
                  <a:gd name="T5" fmla="*/ 0 h 41"/>
                  <a:gd name="T6" fmla="*/ 33 w 33"/>
                  <a:gd name="T7" fmla="*/ 0 h 41"/>
                  <a:gd name="T8" fmla="*/ 24 w 33"/>
                  <a:gd name="T9" fmla="*/ 30 h 41"/>
                  <a:gd name="T10" fmla="*/ 12 w 33"/>
                  <a:gd name="T11" fmla="*/ 41 h 41"/>
                </a:gdLst>
                <a:ahLst/>
                <a:cxnLst>
                  <a:cxn ang="0">
                    <a:pos x="T0" y="T1"/>
                  </a:cxn>
                  <a:cxn ang="0">
                    <a:pos x="T2" y="T3"/>
                  </a:cxn>
                  <a:cxn ang="0">
                    <a:pos x="T4" y="T5"/>
                  </a:cxn>
                  <a:cxn ang="0">
                    <a:pos x="T6" y="T7"/>
                  </a:cxn>
                  <a:cxn ang="0">
                    <a:pos x="T8" y="T9"/>
                  </a:cxn>
                  <a:cxn ang="0">
                    <a:pos x="T10" y="T11"/>
                  </a:cxn>
                </a:cxnLst>
                <a:rect l="0" t="0" r="r" b="b"/>
                <a:pathLst>
                  <a:path w="33" h="41">
                    <a:moveTo>
                      <a:pt x="12" y="41"/>
                    </a:moveTo>
                    <a:lnTo>
                      <a:pt x="0" y="22"/>
                    </a:lnTo>
                    <a:lnTo>
                      <a:pt x="9" y="0"/>
                    </a:lnTo>
                    <a:lnTo>
                      <a:pt x="33" y="0"/>
                    </a:lnTo>
                    <a:lnTo>
                      <a:pt x="24" y="30"/>
                    </a:lnTo>
                    <a:lnTo>
                      <a:pt x="12" y="41"/>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0" name="Freeform 14"/>
              <p:cNvSpPr>
                <a:spLocks/>
              </p:cNvSpPr>
              <p:nvPr/>
            </p:nvSpPr>
            <p:spPr bwMode="auto">
              <a:xfrm>
                <a:off x="3943751" y="2309918"/>
                <a:ext cx="223838" cy="249237"/>
              </a:xfrm>
              <a:custGeom>
                <a:avLst/>
                <a:gdLst>
                  <a:gd name="T0" fmla="*/ 53 w 125"/>
                  <a:gd name="T1" fmla="*/ 128 h 139"/>
                  <a:gd name="T2" fmla="*/ 14 w 125"/>
                  <a:gd name="T3" fmla="*/ 79 h 139"/>
                  <a:gd name="T4" fmla="*/ 0 w 125"/>
                  <a:gd name="T5" fmla="*/ 58 h 139"/>
                  <a:gd name="T6" fmla="*/ 7 w 125"/>
                  <a:gd name="T7" fmla="*/ 37 h 139"/>
                  <a:gd name="T8" fmla="*/ 33 w 125"/>
                  <a:gd name="T9" fmla="*/ 61 h 139"/>
                  <a:gd name="T10" fmla="*/ 54 w 125"/>
                  <a:gd name="T11" fmla="*/ 36 h 139"/>
                  <a:gd name="T12" fmla="*/ 36 w 125"/>
                  <a:gd name="T13" fmla="*/ 22 h 139"/>
                  <a:gd name="T14" fmla="*/ 54 w 125"/>
                  <a:gd name="T15" fmla="*/ 1 h 139"/>
                  <a:gd name="T16" fmla="*/ 80 w 125"/>
                  <a:gd name="T17" fmla="*/ 7 h 139"/>
                  <a:gd name="T18" fmla="*/ 107 w 125"/>
                  <a:gd name="T19" fmla="*/ 0 h 139"/>
                  <a:gd name="T20" fmla="*/ 125 w 125"/>
                  <a:gd name="T21" fmla="*/ 18 h 139"/>
                  <a:gd name="T22" fmla="*/ 93 w 125"/>
                  <a:gd name="T23" fmla="*/ 45 h 139"/>
                  <a:gd name="T24" fmla="*/ 120 w 125"/>
                  <a:gd name="T25" fmla="*/ 72 h 139"/>
                  <a:gd name="T26" fmla="*/ 120 w 125"/>
                  <a:gd name="T27" fmla="*/ 90 h 139"/>
                  <a:gd name="T28" fmla="*/ 113 w 125"/>
                  <a:gd name="T29" fmla="*/ 115 h 139"/>
                  <a:gd name="T30" fmla="*/ 96 w 125"/>
                  <a:gd name="T31" fmla="*/ 120 h 139"/>
                  <a:gd name="T32" fmla="*/ 75 w 125"/>
                  <a:gd name="T33" fmla="*/ 114 h 139"/>
                  <a:gd name="T34" fmla="*/ 65 w 125"/>
                  <a:gd name="T35" fmla="*/ 139 h 139"/>
                  <a:gd name="T36" fmla="*/ 53 w 125"/>
                  <a:gd name="T37" fmla="*/ 12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39">
                    <a:moveTo>
                      <a:pt x="53" y="128"/>
                    </a:moveTo>
                    <a:lnTo>
                      <a:pt x="14" y="79"/>
                    </a:lnTo>
                    <a:lnTo>
                      <a:pt x="0" y="58"/>
                    </a:lnTo>
                    <a:lnTo>
                      <a:pt x="7" y="37"/>
                    </a:lnTo>
                    <a:lnTo>
                      <a:pt x="33" y="61"/>
                    </a:lnTo>
                    <a:lnTo>
                      <a:pt x="54" y="36"/>
                    </a:lnTo>
                    <a:lnTo>
                      <a:pt x="36" y="22"/>
                    </a:lnTo>
                    <a:lnTo>
                      <a:pt x="54" y="1"/>
                    </a:lnTo>
                    <a:lnTo>
                      <a:pt x="80" y="7"/>
                    </a:lnTo>
                    <a:lnTo>
                      <a:pt x="107" y="0"/>
                    </a:lnTo>
                    <a:lnTo>
                      <a:pt x="125" y="18"/>
                    </a:lnTo>
                    <a:lnTo>
                      <a:pt x="93" y="45"/>
                    </a:lnTo>
                    <a:lnTo>
                      <a:pt x="120" y="72"/>
                    </a:lnTo>
                    <a:lnTo>
                      <a:pt x="120" y="90"/>
                    </a:lnTo>
                    <a:lnTo>
                      <a:pt x="113" y="115"/>
                    </a:lnTo>
                    <a:lnTo>
                      <a:pt x="96" y="120"/>
                    </a:lnTo>
                    <a:lnTo>
                      <a:pt x="75" y="114"/>
                    </a:lnTo>
                    <a:lnTo>
                      <a:pt x="65" y="139"/>
                    </a:lnTo>
                    <a:lnTo>
                      <a:pt x="53" y="128"/>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1" name="Freeform 15"/>
              <p:cNvSpPr>
                <a:spLocks/>
              </p:cNvSpPr>
              <p:nvPr/>
            </p:nvSpPr>
            <p:spPr bwMode="auto">
              <a:xfrm>
                <a:off x="4039001" y="1806680"/>
                <a:ext cx="146050" cy="152400"/>
              </a:xfrm>
              <a:custGeom>
                <a:avLst/>
                <a:gdLst>
                  <a:gd name="T0" fmla="*/ 81 w 81"/>
                  <a:gd name="T1" fmla="*/ 82 h 85"/>
                  <a:gd name="T2" fmla="*/ 60 w 81"/>
                  <a:gd name="T3" fmla="*/ 85 h 85"/>
                  <a:gd name="T4" fmla="*/ 46 w 81"/>
                  <a:gd name="T5" fmla="*/ 61 h 85"/>
                  <a:gd name="T6" fmla="*/ 22 w 81"/>
                  <a:gd name="T7" fmla="*/ 53 h 85"/>
                  <a:gd name="T8" fmla="*/ 0 w 81"/>
                  <a:gd name="T9" fmla="*/ 45 h 85"/>
                  <a:gd name="T10" fmla="*/ 24 w 81"/>
                  <a:gd name="T11" fmla="*/ 32 h 85"/>
                  <a:gd name="T12" fmla="*/ 10 w 81"/>
                  <a:gd name="T13" fmla="*/ 23 h 85"/>
                  <a:gd name="T14" fmla="*/ 0 w 81"/>
                  <a:gd name="T15" fmla="*/ 0 h 85"/>
                  <a:gd name="T16" fmla="*/ 33 w 81"/>
                  <a:gd name="T17" fmla="*/ 5 h 85"/>
                  <a:gd name="T18" fmla="*/ 40 w 81"/>
                  <a:gd name="T19" fmla="*/ 22 h 85"/>
                  <a:gd name="T20" fmla="*/ 58 w 81"/>
                  <a:gd name="T21" fmla="*/ 29 h 85"/>
                  <a:gd name="T22" fmla="*/ 70 w 81"/>
                  <a:gd name="T23" fmla="*/ 43 h 85"/>
                  <a:gd name="T24" fmla="*/ 69 w 81"/>
                  <a:gd name="T25" fmla="*/ 65 h 85"/>
                  <a:gd name="T26" fmla="*/ 81 w 81"/>
                  <a:gd name="T27" fmla="*/ 8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85">
                    <a:moveTo>
                      <a:pt x="81" y="82"/>
                    </a:moveTo>
                    <a:lnTo>
                      <a:pt x="60" y="85"/>
                    </a:lnTo>
                    <a:lnTo>
                      <a:pt x="46" y="61"/>
                    </a:lnTo>
                    <a:lnTo>
                      <a:pt x="22" y="53"/>
                    </a:lnTo>
                    <a:lnTo>
                      <a:pt x="0" y="45"/>
                    </a:lnTo>
                    <a:lnTo>
                      <a:pt x="24" y="32"/>
                    </a:lnTo>
                    <a:lnTo>
                      <a:pt x="10" y="23"/>
                    </a:lnTo>
                    <a:lnTo>
                      <a:pt x="0" y="0"/>
                    </a:lnTo>
                    <a:lnTo>
                      <a:pt x="33" y="5"/>
                    </a:lnTo>
                    <a:lnTo>
                      <a:pt x="40" y="22"/>
                    </a:lnTo>
                    <a:lnTo>
                      <a:pt x="58" y="29"/>
                    </a:lnTo>
                    <a:lnTo>
                      <a:pt x="70" y="43"/>
                    </a:lnTo>
                    <a:lnTo>
                      <a:pt x="69" y="65"/>
                    </a:lnTo>
                    <a:lnTo>
                      <a:pt x="81" y="82"/>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2" name="Freeform 29"/>
              <p:cNvSpPr>
                <a:spLocks/>
              </p:cNvSpPr>
              <p:nvPr/>
            </p:nvSpPr>
            <p:spPr bwMode="auto">
              <a:xfrm>
                <a:off x="3319864" y="2332143"/>
                <a:ext cx="625475" cy="450850"/>
              </a:xfrm>
              <a:custGeom>
                <a:avLst/>
                <a:gdLst>
                  <a:gd name="T0" fmla="*/ 880 w 1969"/>
                  <a:gd name="T1" fmla="*/ 935 h 1416"/>
                  <a:gd name="T2" fmla="*/ 546 w 1969"/>
                  <a:gd name="T3" fmla="*/ 899 h 1416"/>
                  <a:gd name="T4" fmla="*/ 516 w 1969"/>
                  <a:gd name="T5" fmla="*/ 844 h 1416"/>
                  <a:gd name="T6" fmla="*/ 0 w 1969"/>
                  <a:gd name="T7" fmla="*/ 757 h 1416"/>
                  <a:gd name="T8" fmla="*/ 49 w 1969"/>
                  <a:gd name="T9" fmla="*/ 935 h 1416"/>
                  <a:gd name="T10" fmla="*/ 228 w 1969"/>
                  <a:gd name="T11" fmla="*/ 987 h 1416"/>
                  <a:gd name="T12" fmla="*/ 341 w 1969"/>
                  <a:gd name="T13" fmla="*/ 1053 h 1416"/>
                  <a:gd name="T14" fmla="*/ 277 w 1969"/>
                  <a:gd name="T15" fmla="*/ 1156 h 1416"/>
                  <a:gd name="T16" fmla="*/ 603 w 1969"/>
                  <a:gd name="T17" fmla="*/ 1304 h 1416"/>
                  <a:gd name="T18" fmla="*/ 690 w 1969"/>
                  <a:gd name="T19" fmla="*/ 1301 h 1416"/>
                  <a:gd name="T20" fmla="*/ 986 w 1969"/>
                  <a:gd name="T21" fmla="*/ 1280 h 1416"/>
                  <a:gd name="T22" fmla="*/ 1157 w 1969"/>
                  <a:gd name="T23" fmla="*/ 1235 h 1416"/>
                  <a:gd name="T24" fmla="*/ 1256 w 1969"/>
                  <a:gd name="T25" fmla="*/ 1198 h 1416"/>
                  <a:gd name="T26" fmla="*/ 1328 w 1969"/>
                  <a:gd name="T27" fmla="*/ 1286 h 1416"/>
                  <a:gd name="T28" fmla="*/ 1370 w 1969"/>
                  <a:gd name="T29" fmla="*/ 1359 h 1416"/>
                  <a:gd name="T30" fmla="*/ 1563 w 1969"/>
                  <a:gd name="T31" fmla="*/ 1416 h 1416"/>
                  <a:gd name="T32" fmla="*/ 1768 w 1969"/>
                  <a:gd name="T33" fmla="*/ 1386 h 1416"/>
                  <a:gd name="T34" fmla="*/ 1794 w 1969"/>
                  <a:gd name="T35" fmla="*/ 1322 h 1416"/>
                  <a:gd name="T36" fmla="*/ 1745 w 1969"/>
                  <a:gd name="T37" fmla="*/ 1265 h 1416"/>
                  <a:gd name="T38" fmla="*/ 1677 w 1969"/>
                  <a:gd name="T39" fmla="*/ 1265 h 1416"/>
                  <a:gd name="T40" fmla="*/ 1692 w 1969"/>
                  <a:gd name="T41" fmla="*/ 1210 h 1416"/>
                  <a:gd name="T42" fmla="*/ 1779 w 1969"/>
                  <a:gd name="T43" fmla="*/ 1165 h 1416"/>
                  <a:gd name="T44" fmla="*/ 1836 w 1969"/>
                  <a:gd name="T45" fmla="*/ 1186 h 1416"/>
                  <a:gd name="T46" fmla="*/ 1916 w 1969"/>
                  <a:gd name="T47" fmla="*/ 1183 h 1416"/>
                  <a:gd name="T48" fmla="*/ 1969 w 1969"/>
                  <a:gd name="T49" fmla="*/ 1195 h 1416"/>
                  <a:gd name="T50" fmla="*/ 1886 w 1969"/>
                  <a:gd name="T51" fmla="*/ 1053 h 1416"/>
                  <a:gd name="T52" fmla="*/ 1700 w 1969"/>
                  <a:gd name="T53" fmla="*/ 932 h 1416"/>
                  <a:gd name="T54" fmla="*/ 1628 w 1969"/>
                  <a:gd name="T55" fmla="*/ 799 h 1416"/>
                  <a:gd name="T56" fmla="*/ 1628 w 1969"/>
                  <a:gd name="T57" fmla="*/ 717 h 1416"/>
                  <a:gd name="T58" fmla="*/ 1717 w 1969"/>
                  <a:gd name="T59" fmla="*/ 583 h 1416"/>
                  <a:gd name="T60" fmla="*/ 1684 w 1969"/>
                  <a:gd name="T61" fmla="*/ 423 h 1416"/>
                  <a:gd name="T62" fmla="*/ 1669 w 1969"/>
                  <a:gd name="T63" fmla="*/ 201 h 1416"/>
                  <a:gd name="T64" fmla="*/ 1621 w 1969"/>
                  <a:gd name="T65" fmla="*/ 96 h 1416"/>
                  <a:gd name="T66" fmla="*/ 1486 w 1969"/>
                  <a:gd name="T67" fmla="*/ 0 h 1416"/>
                  <a:gd name="T68" fmla="*/ 1401 w 1969"/>
                  <a:gd name="T69" fmla="*/ 46 h 1416"/>
                  <a:gd name="T70" fmla="*/ 1354 w 1969"/>
                  <a:gd name="T71" fmla="*/ 264 h 1416"/>
                  <a:gd name="T72" fmla="*/ 1339 w 1969"/>
                  <a:gd name="T73" fmla="*/ 424 h 1416"/>
                  <a:gd name="T74" fmla="*/ 1271 w 1969"/>
                  <a:gd name="T75" fmla="*/ 524 h 1416"/>
                  <a:gd name="T76" fmla="*/ 1239 w 1969"/>
                  <a:gd name="T77" fmla="*/ 408 h 1416"/>
                  <a:gd name="T78" fmla="*/ 1191 w 1969"/>
                  <a:gd name="T79" fmla="*/ 64 h 1416"/>
                  <a:gd name="T80" fmla="*/ 1021 w 1969"/>
                  <a:gd name="T81" fmla="*/ 53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9" h="1416">
                    <a:moveTo>
                      <a:pt x="1021" y="533"/>
                    </a:moveTo>
                    <a:lnTo>
                      <a:pt x="880" y="935"/>
                    </a:lnTo>
                    <a:lnTo>
                      <a:pt x="584" y="869"/>
                    </a:lnTo>
                    <a:lnTo>
                      <a:pt x="546" y="899"/>
                    </a:lnTo>
                    <a:lnTo>
                      <a:pt x="512" y="902"/>
                    </a:lnTo>
                    <a:lnTo>
                      <a:pt x="516" y="844"/>
                    </a:lnTo>
                    <a:lnTo>
                      <a:pt x="46" y="702"/>
                    </a:lnTo>
                    <a:lnTo>
                      <a:pt x="0" y="757"/>
                    </a:lnTo>
                    <a:lnTo>
                      <a:pt x="23" y="878"/>
                    </a:lnTo>
                    <a:lnTo>
                      <a:pt x="49" y="935"/>
                    </a:lnTo>
                    <a:lnTo>
                      <a:pt x="144" y="971"/>
                    </a:lnTo>
                    <a:lnTo>
                      <a:pt x="228" y="987"/>
                    </a:lnTo>
                    <a:lnTo>
                      <a:pt x="296" y="1014"/>
                    </a:lnTo>
                    <a:lnTo>
                      <a:pt x="341" y="1053"/>
                    </a:lnTo>
                    <a:lnTo>
                      <a:pt x="315" y="1117"/>
                    </a:lnTo>
                    <a:lnTo>
                      <a:pt x="277" y="1156"/>
                    </a:lnTo>
                    <a:lnTo>
                      <a:pt x="326" y="1247"/>
                    </a:lnTo>
                    <a:lnTo>
                      <a:pt x="603" y="1304"/>
                    </a:lnTo>
                    <a:lnTo>
                      <a:pt x="649" y="1280"/>
                    </a:lnTo>
                    <a:lnTo>
                      <a:pt x="690" y="1301"/>
                    </a:lnTo>
                    <a:lnTo>
                      <a:pt x="850" y="1322"/>
                    </a:lnTo>
                    <a:lnTo>
                      <a:pt x="986" y="1280"/>
                    </a:lnTo>
                    <a:lnTo>
                      <a:pt x="1077" y="1286"/>
                    </a:lnTo>
                    <a:lnTo>
                      <a:pt x="1157" y="1235"/>
                    </a:lnTo>
                    <a:lnTo>
                      <a:pt x="1199" y="1174"/>
                    </a:lnTo>
                    <a:lnTo>
                      <a:pt x="1256" y="1198"/>
                    </a:lnTo>
                    <a:lnTo>
                      <a:pt x="1260" y="1259"/>
                    </a:lnTo>
                    <a:lnTo>
                      <a:pt x="1328" y="1286"/>
                    </a:lnTo>
                    <a:lnTo>
                      <a:pt x="1389" y="1316"/>
                    </a:lnTo>
                    <a:lnTo>
                      <a:pt x="1370" y="1359"/>
                    </a:lnTo>
                    <a:lnTo>
                      <a:pt x="1434" y="1386"/>
                    </a:lnTo>
                    <a:lnTo>
                      <a:pt x="1563" y="1416"/>
                    </a:lnTo>
                    <a:lnTo>
                      <a:pt x="1658" y="1416"/>
                    </a:lnTo>
                    <a:lnTo>
                      <a:pt x="1768" y="1386"/>
                    </a:lnTo>
                    <a:lnTo>
                      <a:pt x="1821" y="1349"/>
                    </a:lnTo>
                    <a:lnTo>
                      <a:pt x="1794" y="1322"/>
                    </a:lnTo>
                    <a:lnTo>
                      <a:pt x="1798" y="1250"/>
                    </a:lnTo>
                    <a:lnTo>
                      <a:pt x="1745" y="1265"/>
                    </a:lnTo>
                    <a:lnTo>
                      <a:pt x="1650" y="1322"/>
                    </a:lnTo>
                    <a:lnTo>
                      <a:pt x="1677" y="1265"/>
                    </a:lnTo>
                    <a:lnTo>
                      <a:pt x="1643" y="1195"/>
                    </a:lnTo>
                    <a:lnTo>
                      <a:pt x="1692" y="1210"/>
                    </a:lnTo>
                    <a:lnTo>
                      <a:pt x="1749" y="1222"/>
                    </a:lnTo>
                    <a:lnTo>
                      <a:pt x="1779" y="1165"/>
                    </a:lnTo>
                    <a:lnTo>
                      <a:pt x="1836" y="1137"/>
                    </a:lnTo>
                    <a:lnTo>
                      <a:pt x="1836" y="1186"/>
                    </a:lnTo>
                    <a:lnTo>
                      <a:pt x="1870" y="1198"/>
                    </a:lnTo>
                    <a:lnTo>
                      <a:pt x="1916" y="1183"/>
                    </a:lnTo>
                    <a:lnTo>
                      <a:pt x="1923" y="1210"/>
                    </a:lnTo>
                    <a:lnTo>
                      <a:pt x="1969" y="1195"/>
                    </a:lnTo>
                    <a:lnTo>
                      <a:pt x="1969" y="1108"/>
                    </a:lnTo>
                    <a:lnTo>
                      <a:pt x="1886" y="1053"/>
                    </a:lnTo>
                    <a:lnTo>
                      <a:pt x="1836" y="1003"/>
                    </a:lnTo>
                    <a:lnTo>
                      <a:pt x="1700" y="932"/>
                    </a:lnTo>
                    <a:lnTo>
                      <a:pt x="1639" y="872"/>
                    </a:lnTo>
                    <a:lnTo>
                      <a:pt x="1628" y="799"/>
                    </a:lnTo>
                    <a:lnTo>
                      <a:pt x="1601" y="760"/>
                    </a:lnTo>
                    <a:lnTo>
                      <a:pt x="1628" y="717"/>
                    </a:lnTo>
                    <a:lnTo>
                      <a:pt x="1649" y="656"/>
                    </a:lnTo>
                    <a:lnTo>
                      <a:pt x="1717" y="583"/>
                    </a:lnTo>
                    <a:lnTo>
                      <a:pt x="1687" y="505"/>
                    </a:lnTo>
                    <a:lnTo>
                      <a:pt x="1684" y="423"/>
                    </a:lnTo>
                    <a:lnTo>
                      <a:pt x="1681" y="288"/>
                    </a:lnTo>
                    <a:lnTo>
                      <a:pt x="1669" y="201"/>
                    </a:lnTo>
                    <a:lnTo>
                      <a:pt x="1685" y="151"/>
                    </a:lnTo>
                    <a:lnTo>
                      <a:pt x="1621" y="96"/>
                    </a:lnTo>
                    <a:lnTo>
                      <a:pt x="1553" y="45"/>
                    </a:lnTo>
                    <a:lnTo>
                      <a:pt x="1486" y="0"/>
                    </a:lnTo>
                    <a:lnTo>
                      <a:pt x="1453" y="55"/>
                    </a:lnTo>
                    <a:lnTo>
                      <a:pt x="1401" y="46"/>
                    </a:lnTo>
                    <a:lnTo>
                      <a:pt x="1370" y="110"/>
                    </a:lnTo>
                    <a:lnTo>
                      <a:pt x="1354" y="264"/>
                    </a:lnTo>
                    <a:lnTo>
                      <a:pt x="1332" y="345"/>
                    </a:lnTo>
                    <a:lnTo>
                      <a:pt x="1339" y="424"/>
                    </a:lnTo>
                    <a:lnTo>
                      <a:pt x="1332" y="497"/>
                    </a:lnTo>
                    <a:lnTo>
                      <a:pt x="1271" y="524"/>
                    </a:lnTo>
                    <a:lnTo>
                      <a:pt x="1241" y="469"/>
                    </a:lnTo>
                    <a:lnTo>
                      <a:pt x="1239" y="408"/>
                    </a:lnTo>
                    <a:lnTo>
                      <a:pt x="1258" y="170"/>
                    </a:lnTo>
                    <a:lnTo>
                      <a:pt x="1191" y="64"/>
                    </a:lnTo>
                    <a:lnTo>
                      <a:pt x="1134" y="209"/>
                    </a:lnTo>
                    <a:lnTo>
                      <a:pt x="1021" y="533"/>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3" name="Freeform 30"/>
              <p:cNvSpPr>
                <a:spLocks/>
              </p:cNvSpPr>
              <p:nvPr/>
            </p:nvSpPr>
            <p:spPr bwMode="auto">
              <a:xfrm>
                <a:off x="3794526" y="2000355"/>
                <a:ext cx="158750" cy="188913"/>
              </a:xfrm>
              <a:custGeom>
                <a:avLst/>
                <a:gdLst>
                  <a:gd name="T0" fmla="*/ 672 w 1051"/>
                  <a:gd name="T1" fmla="*/ 1551 h 1575"/>
                  <a:gd name="T2" fmla="*/ 547 w 1051"/>
                  <a:gd name="T3" fmla="*/ 1575 h 1575"/>
                  <a:gd name="T4" fmla="*/ 466 w 1051"/>
                  <a:gd name="T5" fmla="*/ 1488 h 1575"/>
                  <a:gd name="T6" fmla="*/ 370 w 1051"/>
                  <a:gd name="T7" fmla="*/ 1498 h 1575"/>
                  <a:gd name="T8" fmla="*/ 283 w 1051"/>
                  <a:gd name="T9" fmla="*/ 1407 h 1575"/>
                  <a:gd name="T10" fmla="*/ 144 w 1051"/>
                  <a:gd name="T11" fmla="*/ 1474 h 1575"/>
                  <a:gd name="T12" fmla="*/ 0 w 1051"/>
                  <a:gd name="T13" fmla="*/ 1462 h 1575"/>
                  <a:gd name="T14" fmla="*/ 120 w 1051"/>
                  <a:gd name="T15" fmla="*/ 967 h 1575"/>
                  <a:gd name="T16" fmla="*/ 211 w 1051"/>
                  <a:gd name="T17" fmla="*/ 980 h 1575"/>
                  <a:gd name="T18" fmla="*/ 278 w 1051"/>
                  <a:gd name="T19" fmla="*/ 1023 h 1575"/>
                  <a:gd name="T20" fmla="*/ 346 w 1051"/>
                  <a:gd name="T21" fmla="*/ 1071 h 1575"/>
                  <a:gd name="T22" fmla="*/ 384 w 1051"/>
                  <a:gd name="T23" fmla="*/ 980 h 1575"/>
                  <a:gd name="T24" fmla="*/ 350 w 1051"/>
                  <a:gd name="T25" fmla="*/ 845 h 1575"/>
                  <a:gd name="T26" fmla="*/ 249 w 1051"/>
                  <a:gd name="T27" fmla="*/ 766 h 1575"/>
                  <a:gd name="T28" fmla="*/ 475 w 1051"/>
                  <a:gd name="T29" fmla="*/ 0 h 1575"/>
                  <a:gd name="T30" fmla="*/ 600 w 1051"/>
                  <a:gd name="T31" fmla="*/ 87 h 1575"/>
                  <a:gd name="T32" fmla="*/ 682 w 1051"/>
                  <a:gd name="T33" fmla="*/ 178 h 1575"/>
                  <a:gd name="T34" fmla="*/ 605 w 1051"/>
                  <a:gd name="T35" fmla="*/ 260 h 1575"/>
                  <a:gd name="T36" fmla="*/ 595 w 1051"/>
                  <a:gd name="T37" fmla="*/ 404 h 1575"/>
                  <a:gd name="T38" fmla="*/ 662 w 1051"/>
                  <a:gd name="T39" fmla="*/ 524 h 1575"/>
                  <a:gd name="T40" fmla="*/ 586 w 1051"/>
                  <a:gd name="T41" fmla="*/ 615 h 1575"/>
                  <a:gd name="T42" fmla="*/ 595 w 1051"/>
                  <a:gd name="T43" fmla="*/ 687 h 1575"/>
                  <a:gd name="T44" fmla="*/ 658 w 1051"/>
                  <a:gd name="T45" fmla="*/ 749 h 1575"/>
                  <a:gd name="T46" fmla="*/ 624 w 1051"/>
                  <a:gd name="T47" fmla="*/ 826 h 1575"/>
                  <a:gd name="T48" fmla="*/ 648 w 1051"/>
                  <a:gd name="T49" fmla="*/ 845 h 1575"/>
                  <a:gd name="T50" fmla="*/ 734 w 1051"/>
                  <a:gd name="T51" fmla="*/ 831 h 1575"/>
                  <a:gd name="T52" fmla="*/ 763 w 1051"/>
                  <a:gd name="T53" fmla="*/ 984 h 1575"/>
                  <a:gd name="T54" fmla="*/ 802 w 1051"/>
                  <a:gd name="T55" fmla="*/ 821 h 1575"/>
                  <a:gd name="T56" fmla="*/ 878 w 1051"/>
                  <a:gd name="T57" fmla="*/ 783 h 1575"/>
                  <a:gd name="T58" fmla="*/ 994 w 1051"/>
                  <a:gd name="T59" fmla="*/ 812 h 1575"/>
                  <a:gd name="T60" fmla="*/ 1046 w 1051"/>
                  <a:gd name="T61" fmla="*/ 922 h 1575"/>
                  <a:gd name="T62" fmla="*/ 1051 w 1051"/>
                  <a:gd name="T63" fmla="*/ 1066 h 1575"/>
                  <a:gd name="T64" fmla="*/ 984 w 1051"/>
                  <a:gd name="T65" fmla="*/ 1176 h 1575"/>
                  <a:gd name="T66" fmla="*/ 931 w 1051"/>
                  <a:gd name="T67" fmla="*/ 1253 h 1575"/>
                  <a:gd name="T68" fmla="*/ 907 w 1051"/>
                  <a:gd name="T69" fmla="*/ 1378 h 1575"/>
                  <a:gd name="T70" fmla="*/ 854 w 1051"/>
                  <a:gd name="T71" fmla="*/ 1455 h 1575"/>
                  <a:gd name="T72" fmla="*/ 778 w 1051"/>
                  <a:gd name="T73" fmla="*/ 1532 h 1575"/>
                  <a:gd name="T74" fmla="*/ 672 w 1051"/>
                  <a:gd name="T75" fmla="*/ 155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1" h="1575">
                    <a:moveTo>
                      <a:pt x="672" y="1551"/>
                    </a:moveTo>
                    <a:lnTo>
                      <a:pt x="547" y="1575"/>
                    </a:lnTo>
                    <a:lnTo>
                      <a:pt x="466" y="1488"/>
                    </a:lnTo>
                    <a:lnTo>
                      <a:pt x="370" y="1498"/>
                    </a:lnTo>
                    <a:lnTo>
                      <a:pt x="283" y="1407"/>
                    </a:lnTo>
                    <a:lnTo>
                      <a:pt x="144" y="1474"/>
                    </a:lnTo>
                    <a:lnTo>
                      <a:pt x="0" y="1462"/>
                    </a:lnTo>
                    <a:lnTo>
                      <a:pt x="120" y="967"/>
                    </a:lnTo>
                    <a:lnTo>
                      <a:pt x="211" y="980"/>
                    </a:lnTo>
                    <a:lnTo>
                      <a:pt x="278" y="1023"/>
                    </a:lnTo>
                    <a:lnTo>
                      <a:pt x="346" y="1071"/>
                    </a:lnTo>
                    <a:lnTo>
                      <a:pt x="384" y="980"/>
                    </a:lnTo>
                    <a:lnTo>
                      <a:pt x="350" y="845"/>
                    </a:lnTo>
                    <a:lnTo>
                      <a:pt x="249" y="766"/>
                    </a:lnTo>
                    <a:lnTo>
                      <a:pt x="475" y="0"/>
                    </a:lnTo>
                    <a:lnTo>
                      <a:pt x="600" y="87"/>
                    </a:lnTo>
                    <a:lnTo>
                      <a:pt x="682" y="178"/>
                    </a:lnTo>
                    <a:lnTo>
                      <a:pt x="605" y="260"/>
                    </a:lnTo>
                    <a:lnTo>
                      <a:pt x="595" y="404"/>
                    </a:lnTo>
                    <a:lnTo>
                      <a:pt x="662" y="524"/>
                    </a:lnTo>
                    <a:lnTo>
                      <a:pt x="586" y="615"/>
                    </a:lnTo>
                    <a:lnTo>
                      <a:pt x="595" y="687"/>
                    </a:lnTo>
                    <a:lnTo>
                      <a:pt x="658" y="749"/>
                    </a:lnTo>
                    <a:lnTo>
                      <a:pt x="624" y="826"/>
                    </a:lnTo>
                    <a:lnTo>
                      <a:pt x="648" y="845"/>
                    </a:lnTo>
                    <a:lnTo>
                      <a:pt x="734" y="831"/>
                    </a:lnTo>
                    <a:lnTo>
                      <a:pt x="763" y="984"/>
                    </a:lnTo>
                    <a:lnTo>
                      <a:pt x="802" y="821"/>
                    </a:lnTo>
                    <a:lnTo>
                      <a:pt x="878" y="783"/>
                    </a:lnTo>
                    <a:lnTo>
                      <a:pt x="994" y="812"/>
                    </a:lnTo>
                    <a:lnTo>
                      <a:pt x="1046" y="922"/>
                    </a:lnTo>
                    <a:lnTo>
                      <a:pt x="1051" y="1066"/>
                    </a:lnTo>
                    <a:lnTo>
                      <a:pt x="984" y="1176"/>
                    </a:lnTo>
                    <a:lnTo>
                      <a:pt x="931" y="1253"/>
                    </a:lnTo>
                    <a:lnTo>
                      <a:pt x="907" y="1378"/>
                    </a:lnTo>
                    <a:lnTo>
                      <a:pt x="854" y="1455"/>
                    </a:lnTo>
                    <a:lnTo>
                      <a:pt x="778" y="1532"/>
                    </a:lnTo>
                    <a:lnTo>
                      <a:pt x="672" y="1551"/>
                    </a:lnTo>
                    <a:close/>
                  </a:path>
                </a:pathLst>
              </a:custGeom>
              <a:solidFill>
                <a:schemeClr val="accent6">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4" name="Freeform 36"/>
              <p:cNvSpPr>
                <a:spLocks/>
              </p:cNvSpPr>
              <p:nvPr/>
            </p:nvSpPr>
            <p:spPr bwMode="auto">
              <a:xfrm>
                <a:off x="3573864" y="2011468"/>
                <a:ext cx="69850" cy="47625"/>
              </a:xfrm>
              <a:custGeom>
                <a:avLst/>
                <a:gdLst>
                  <a:gd name="T0" fmla="*/ 288 w 464"/>
                  <a:gd name="T1" fmla="*/ 280 h 400"/>
                  <a:gd name="T2" fmla="*/ 136 w 464"/>
                  <a:gd name="T3" fmla="*/ 400 h 400"/>
                  <a:gd name="T4" fmla="*/ 0 w 464"/>
                  <a:gd name="T5" fmla="*/ 288 h 400"/>
                  <a:gd name="T6" fmla="*/ 96 w 464"/>
                  <a:gd name="T7" fmla="*/ 168 h 400"/>
                  <a:gd name="T8" fmla="*/ 304 w 464"/>
                  <a:gd name="T9" fmla="*/ 80 h 400"/>
                  <a:gd name="T10" fmla="*/ 432 w 464"/>
                  <a:gd name="T11" fmla="*/ 0 h 400"/>
                  <a:gd name="T12" fmla="*/ 464 w 464"/>
                  <a:gd name="T13" fmla="*/ 80 h 400"/>
                  <a:gd name="T14" fmla="*/ 368 w 464"/>
                  <a:gd name="T15" fmla="*/ 192 h 400"/>
                  <a:gd name="T16" fmla="*/ 288 w 464"/>
                  <a:gd name="T17" fmla="*/ 28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400">
                    <a:moveTo>
                      <a:pt x="288" y="280"/>
                    </a:moveTo>
                    <a:lnTo>
                      <a:pt x="136" y="400"/>
                    </a:lnTo>
                    <a:lnTo>
                      <a:pt x="0" y="288"/>
                    </a:lnTo>
                    <a:lnTo>
                      <a:pt x="96" y="168"/>
                    </a:lnTo>
                    <a:lnTo>
                      <a:pt x="304" y="80"/>
                    </a:lnTo>
                    <a:lnTo>
                      <a:pt x="432" y="0"/>
                    </a:lnTo>
                    <a:lnTo>
                      <a:pt x="464" y="80"/>
                    </a:lnTo>
                    <a:lnTo>
                      <a:pt x="368" y="192"/>
                    </a:lnTo>
                    <a:lnTo>
                      <a:pt x="288" y="280"/>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5" name="Freeform 37"/>
              <p:cNvSpPr>
                <a:spLocks/>
              </p:cNvSpPr>
              <p:nvPr/>
            </p:nvSpPr>
            <p:spPr bwMode="auto">
              <a:xfrm>
                <a:off x="3746901" y="1968605"/>
                <a:ext cx="33338" cy="15875"/>
              </a:xfrm>
              <a:custGeom>
                <a:avLst/>
                <a:gdLst>
                  <a:gd name="T0" fmla="*/ 230 w 230"/>
                  <a:gd name="T1" fmla="*/ 103 h 140"/>
                  <a:gd name="T2" fmla="*/ 171 w 230"/>
                  <a:gd name="T3" fmla="*/ 140 h 140"/>
                  <a:gd name="T4" fmla="*/ 62 w 230"/>
                  <a:gd name="T5" fmla="*/ 122 h 140"/>
                  <a:gd name="T6" fmla="*/ 0 w 230"/>
                  <a:gd name="T7" fmla="*/ 46 h 140"/>
                  <a:gd name="T8" fmla="*/ 33 w 230"/>
                  <a:gd name="T9" fmla="*/ 0 h 140"/>
                  <a:gd name="T10" fmla="*/ 96 w 230"/>
                  <a:gd name="T11" fmla="*/ 5 h 140"/>
                  <a:gd name="T12" fmla="*/ 135 w 230"/>
                  <a:gd name="T13" fmla="*/ 4 h 140"/>
                  <a:gd name="T14" fmla="*/ 191 w 230"/>
                  <a:gd name="T15" fmla="*/ 36 h 140"/>
                  <a:gd name="T16" fmla="*/ 230 w 230"/>
                  <a:gd name="T17" fmla="*/ 10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40">
                    <a:moveTo>
                      <a:pt x="230" y="103"/>
                    </a:moveTo>
                    <a:lnTo>
                      <a:pt x="171" y="140"/>
                    </a:lnTo>
                    <a:lnTo>
                      <a:pt x="62" y="122"/>
                    </a:lnTo>
                    <a:lnTo>
                      <a:pt x="0" y="46"/>
                    </a:lnTo>
                    <a:lnTo>
                      <a:pt x="33" y="0"/>
                    </a:lnTo>
                    <a:lnTo>
                      <a:pt x="96" y="5"/>
                    </a:lnTo>
                    <a:lnTo>
                      <a:pt x="135" y="4"/>
                    </a:lnTo>
                    <a:lnTo>
                      <a:pt x="191" y="36"/>
                    </a:lnTo>
                    <a:lnTo>
                      <a:pt x="230" y="103"/>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6" name="Freeform 38"/>
              <p:cNvSpPr>
                <a:spLocks/>
              </p:cNvSpPr>
              <p:nvPr/>
            </p:nvSpPr>
            <p:spPr bwMode="auto">
              <a:xfrm>
                <a:off x="3732614" y="1882880"/>
                <a:ext cx="28575" cy="25400"/>
              </a:xfrm>
              <a:custGeom>
                <a:avLst/>
                <a:gdLst>
                  <a:gd name="T0" fmla="*/ 177 w 191"/>
                  <a:gd name="T1" fmla="*/ 144 h 202"/>
                  <a:gd name="T2" fmla="*/ 171 w 191"/>
                  <a:gd name="T3" fmla="*/ 193 h 202"/>
                  <a:gd name="T4" fmla="*/ 105 w 191"/>
                  <a:gd name="T5" fmla="*/ 202 h 202"/>
                  <a:gd name="T6" fmla="*/ 62 w 191"/>
                  <a:gd name="T7" fmla="*/ 175 h 202"/>
                  <a:gd name="T8" fmla="*/ 0 w 191"/>
                  <a:gd name="T9" fmla="*/ 99 h 202"/>
                  <a:gd name="T10" fmla="*/ 7 w 191"/>
                  <a:gd name="T11" fmla="*/ 29 h 202"/>
                  <a:gd name="T12" fmla="*/ 67 w 191"/>
                  <a:gd name="T13" fmla="*/ 0 h 202"/>
                  <a:gd name="T14" fmla="*/ 125 w 191"/>
                  <a:gd name="T15" fmla="*/ 39 h 202"/>
                  <a:gd name="T16" fmla="*/ 191 w 191"/>
                  <a:gd name="T17" fmla="*/ 89 h 202"/>
                  <a:gd name="T18" fmla="*/ 177 w 191"/>
                  <a:gd name="T19" fmla="*/ 1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02">
                    <a:moveTo>
                      <a:pt x="177" y="144"/>
                    </a:moveTo>
                    <a:lnTo>
                      <a:pt x="171" y="193"/>
                    </a:lnTo>
                    <a:lnTo>
                      <a:pt x="105" y="202"/>
                    </a:lnTo>
                    <a:lnTo>
                      <a:pt x="62" y="175"/>
                    </a:lnTo>
                    <a:lnTo>
                      <a:pt x="0" y="99"/>
                    </a:lnTo>
                    <a:lnTo>
                      <a:pt x="7" y="29"/>
                    </a:lnTo>
                    <a:lnTo>
                      <a:pt x="67" y="0"/>
                    </a:lnTo>
                    <a:lnTo>
                      <a:pt x="125" y="39"/>
                    </a:lnTo>
                    <a:lnTo>
                      <a:pt x="191" y="89"/>
                    </a:lnTo>
                    <a:lnTo>
                      <a:pt x="177" y="14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7" name="Freeform 39"/>
              <p:cNvSpPr>
                <a:spLocks/>
              </p:cNvSpPr>
              <p:nvPr/>
            </p:nvSpPr>
            <p:spPr bwMode="auto">
              <a:xfrm>
                <a:off x="3824689" y="2292455"/>
                <a:ext cx="82550" cy="77788"/>
              </a:xfrm>
              <a:custGeom>
                <a:avLst/>
                <a:gdLst>
                  <a:gd name="T0" fmla="*/ 546 w 546"/>
                  <a:gd name="T1" fmla="*/ 252 h 654"/>
                  <a:gd name="T2" fmla="*/ 450 w 546"/>
                  <a:gd name="T3" fmla="*/ 438 h 654"/>
                  <a:gd name="T4" fmla="*/ 324 w 546"/>
                  <a:gd name="T5" fmla="*/ 528 h 654"/>
                  <a:gd name="T6" fmla="*/ 330 w 546"/>
                  <a:gd name="T7" fmla="*/ 594 h 654"/>
                  <a:gd name="T8" fmla="*/ 270 w 546"/>
                  <a:gd name="T9" fmla="*/ 654 h 654"/>
                  <a:gd name="T10" fmla="*/ 168 w 546"/>
                  <a:gd name="T11" fmla="*/ 606 h 654"/>
                  <a:gd name="T12" fmla="*/ 156 w 546"/>
                  <a:gd name="T13" fmla="*/ 510 h 654"/>
                  <a:gd name="T14" fmla="*/ 130 w 546"/>
                  <a:gd name="T15" fmla="*/ 336 h 654"/>
                  <a:gd name="T16" fmla="*/ 0 w 546"/>
                  <a:gd name="T17" fmla="*/ 174 h 654"/>
                  <a:gd name="T18" fmla="*/ 144 w 546"/>
                  <a:gd name="T19" fmla="*/ 0 h 654"/>
                  <a:gd name="T20" fmla="*/ 354 w 546"/>
                  <a:gd name="T21" fmla="*/ 90 h 654"/>
                  <a:gd name="T22" fmla="*/ 546 w 546"/>
                  <a:gd name="T23" fmla="*/ 25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6" h="654">
                    <a:moveTo>
                      <a:pt x="546" y="252"/>
                    </a:moveTo>
                    <a:lnTo>
                      <a:pt x="450" y="438"/>
                    </a:lnTo>
                    <a:lnTo>
                      <a:pt x="324" y="528"/>
                    </a:lnTo>
                    <a:lnTo>
                      <a:pt x="330" y="594"/>
                    </a:lnTo>
                    <a:lnTo>
                      <a:pt x="270" y="654"/>
                    </a:lnTo>
                    <a:lnTo>
                      <a:pt x="168" y="606"/>
                    </a:lnTo>
                    <a:lnTo>
                      <a:pt x="156" y="510"/>
                    </a:lnTo>
                    <a:lnTo>
                      <a:pt x="130" y="336"/>
                    </a:lnTo>
                    <a:lnTo>
                      <a:pt x="0" y="174"/>
                    </a:lnTo>
                    <a:lnTo>
                      <a:pt x="144" y="0"/>
                    </a:lnTo>
                    <a:lnTo>
                      <a:pt x="354" y="90"/>
                    </a:lnTo>
                    <a:lnTo>
                      <a:pt x="546" y="252"/>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22" name="Freeform 26"/>
            <p:cNvSpPr>
              <a:spLocks/>
            </p:cNvSpPr>
            <p:nvPr/>
          </p:nvSpPr>
          <p:spPr bwMode="auto">
            <a:xfrm>
              <a:off x="1973664" y="3004449"/>
              <a:ext cx="917575" cy="1757362"/>
            </a:xfrm>
            <a:custGeom>
              <a:avLst/>
              <a:gdLst>
                <a:gd name="T0" fmla="*/ 370 w 2556"/>
                <a:gd name="T1" fmla="*/ 2957 h 4892"/>
                <a:gd name="T2" fmla="*/ 430 w 2556"/>
                <a:gd name="T3" fmla="*/ 2907 h 4892"/>
                <a:gd name="T4" fmla="*/ 370 w 2556"/>
                <a:gd name="T5" fmla="*/ 2757 h 4892"/>
                <a:gd name="T6" fmla="*/ 425 w 2556"/>
                <a:gd name="T7" fmla="*/ 2507 h 4892"/>
                <a:gd name="T8" fmla="*/ 290 w 2556"/>
                <a:gd name="T9" fmla="*/ 2372 h 4892"/>
                <a:gd name="T10" fmla="*/ 380 w 2556"/>
                <a:gd name="T11" fmla="*/ 2052 h 4892"/>
                <a:gd name="T12" fmla="*/ 590 w 2556"/>
                <a:gd name="T13" fmla="*/ 1589 h 4892"/>
                <a:gd name="T14" fmla="*/ 641 w 2556"/>
                <a:gd name="T15" fmla="*/ 800 h 4892"/>
                <a:gd name="T16" fmla="*/ 386 w 2556"/>
                <a:gd name="T17" fmla="*/ 341 h 4892"/>
                <a:gd name="T18" fmla="*/ 380 w 2556"/>
                <a:gd name="T19" fmla="*/ 104 h 4892"/>
                <a:gd name="T20" fmla="*/ 680 w 2556"/>
                <a:gd name="T21" fmla="*/ 197 h 4892"/>
                <a:gd name="T22" fmla="*/ 2060 w 2556"/>
                <a:gd name="T23" fmla="*/ 1052 h 4892"/>
                <a:gd name="T24" fmla="*/ 1706 w 2556"/>
                <a:gd name="T25" fmla="*/ 3056 h 4892"/>
                <a:gd name="T26" fmla="*/ 1866 w 2556"/>
                <a:gd name="T27" fmla="*/ 3434 h 4892"/>
                <a:gd name="T28" fmla="*/ 2007 w 2556"/>
                <a:gd name="T29" fmla="*/ 3917 h 4892"/>
                <a:gd name="T30" fmla="*/ 2170 w 2556"/>
                <a:gd name="T31" fmla="*/ 4797 h 4892"/>
                <a:gd name="T32" fmla="*/ 665 w 2556"/>
                <a:gd name="T33" fmla="*/ 4267 h 4892"/>
                <a:gd name="T34" fmla="*/ 490 w 2556"/>
                <a:gd name="T35" fmla="*/ 4737 h 4892"/>
                <a:gd name="T36" fmla="*/ 371 w 2556"/>
                <a:gd name="T37" fmla="*/ 4691 h 4892"/>
                <a:gd name="T38" fmla="*/ 426 w 2556"/>
                <a:gd name="T39" fmla="*/ 4458 h 4892"/>
                <a:gd name="T40" fmla="*/ 255 w 2556"/>
                <a:gd name="T41" fmla="*/ 4242 h 4892"/>
                <a:gd name="T42" fmla="*/ 275 w 2556"/>
                <a:gd name="T43" fmla="*/ 4047 h 4892"/>
                <a:gd name="T44" fmla="*/ 155 w 2556"/>
                <a:gd name="T45" fmla="*/ 3857 h 4892"/>
                <a:gd name="T46" fmla="*/ 0 w 2556"/>
                <a:gd name="T47" fmla="*/ 3437 h 4892"/>
                <a:gd name="T48" fmla="*/ 285 w 2556"/>
                <a:gd name="T49" fmla="*/ 3642 h 4892"/>
                <a:gd name="T50" fmla="*/ 350 w 2556"/>
                <a:gd name="T51" fmla="*/ 3972 h 4892"/>
                <a:gd name="T52" fmla="*/ 470 w 2556"/>
                <a:gd name="T53" fmla="*/ 4332 h 4892"/>
                <a:gd name="T54" fmla="*/ 665 w 2556"/>
                <a:gd name="T55" fmla="*/ 4262 h 4892"/>
                <a:gd name="T56" fmla="*/ 540 w 2556"/>
                <a:gd name="T57" fmla="*/ 4047 h 4892"/>
                <a:gd name="T58" fmla="*/ 480 w 2556"/>
                <a:gd name="T59" fmla="*/ 3837 h 4892"/>
                <a:gd name="T60" fmla="*/ 445 w 2556"/>
                <a:gd name="T61" fmla="*/ 3672 h 4892"/>
                <a:gd name="T62" fmla="*/ 410 w 2556"/>
                <a:gd name="T63" fmla="*/ 3572 h 4892"/>
                <a:gd name="T64" fmla="*/ 350 w 2556"/>
                <a:gd name="T65" fmla="*/ 3422 h 4892"/>
                <a:gd name="T66" fmla="*/ 260 w 2556"/>
                <a:gd name="T67" fmla="*/ 3012 h 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6" h="4892">
                  <a:moveTo>
                    <a:pt x="260" y="3012"/>
                  </a:moveTo>
                  <a:lnTo>
                    <a:pt x="370" y="2957"/>
                  </a:lnTo>
                  <a:lnTo>
                    <a:pt x="410" y="3072"/>
                  </a:lnTo>
                  <a:lnTo>
                    <a:pt x="430" y="2907"/>
                  </a:lnTo>
                  <a:lnTo>
                    <a:pt x="515" y="2822"/>
                  </a:lnTo>
                  <a:lnTo>
                    <a:pt x="370" y="2757"/>
                  </a:lnTo>
                  <a:lnTo>
                    <a:pt x="325" y="2592"/>
                  </a:lnTo>
                  <a:lnTo>
                    <a:pt x="425" y="2507"/>
                  </a:lnTo>
                  <a:lnTo>
                    <a:pt x="430" y="2337"/>
                  </a:lnTo>
                  <a:lnTo>
                    <a:pt x="290" y="2372"/>
                  </a:lnTo>
                  <a:lnTo>
                    <a:pt x="275" y="2252"/>
                  </a:lnTo>
                  <a:lnTo>
                    <a:pt x="380" y="2052"/>
                  </a:lnTo>
                  <a:lnTo>
                    <a:pt x="425" y="1832"/>
                  </a:lnTo>
                  <a:lnTo>
                    <a:pt x="590" y="1589"/>
                  </a:lnTo>
                  <a:lnTo>
                    <a:pt x="504" y="1325"/>
                  </a:lnTo>
                  <a:lnTo>
                    <a:pt x="641" y="800"/>
                  </a:lnTo>
                  <a:lnTo>
                    <a:pt x="648" y="297"/>
                  </a:lnTo>
                  <a:lnTo>
                    <a:pt x="386" y="341"/>
                  </a:lnTo>
                  <a:lnTo>
                    <a:pt x="341" y="257"/>
                  </a:lnTo>
                  <a:lnTo>
                    <a:pt x="380" y="104"/>
                  </a:lnTo>
                  <a:lnTo>
                    <a:pt x="444" y="0"/>
                  </a:lnTo>
                  <a:lnTo>
                    <a:pt x="680" y="197"/>
                  </a:lnTo>
                  <a:lnTo>
                    <a:pt x="1190" y="557"/>
                  </a:lnTo>
                  <a:lnTo>
                    <a:pt x="2060" y="1052"/>
                  </a:lnTo>
                  <a:lnTo>
                    <a:pt x="2556" y="1292"/>
                  </a:lnTo>
                  <a:lnTo>
                    <a:pt x="1706" y="3056"/>
                  </a:lnTo>
                  <a:lnTo>
                    <a:pt x="1715" y="3212"/>
                  </a:lnTo>
                  <a:lnTo>
                    <a:pt x="1866" y="3434"/>
                  </a:lnTo>
                  <a:lnTo>
                    <a:pt x="1836" y="3611"/>
                  </a:lnTo>
                  <a:lnTo>
                    <a:pt x="2007" y="3917"/>
                  </a:lnTo>
                  <a:lnTo>
                    <a:pt x="2210" y="4497"/>
                  </a:lnTo>
                  <a:lnTo>
                    <a:pt x="2170" y="4797"/>
                  </a:lnTo>
                  <a:lnTo>
                    <a:pt x="2095" y="4892"/>
                  </a:lnTo>
                  <a:lnTo>
                    <a:pt x="665" y="4267"/>
                  </a:lnTo>
                  <a:lnTo>
                    <a:pt x="578" y="4578"/>
                  </a:lnTo>
                  <a:lnTo>
                    <a:pt x="490" y="4737"/>
                  </a:lnTo>
                  <a:lnTo>
                    <a:pt x="368" y="4787"/>
                  </a:lnTo>
                  <a:lnTo>
                    <a:pt x="371" y="4691"/>
                  </a:lnTo>
                  <a:lnTo>
                    <a:pt x="488" y="4547"/>
                  </a:lnTo>
                  <a:lnTo>
                    <a:pt x="426" y="4458"/>
                  </a:lnTo>
                  <a:lnTo>
                    <a:pt x="320" y="4436"/>
                  </a:lnTo>
                  <a:lnTo>
                    <a:pt x="255" y="4242"/>
                  </a:lnTo>
                  <a:lnTo>
                    <a:pt x="215" y="4152"/>
                  </a:lnTo>
                  <a:lnTo>
                    <a:pt x="275" y="4047"/>
                  </a:lnTo>
                  <a:lnTo>
                    <a:pt x="135" y="4007"/>
                  </a:lnTo>
                  <a:lnTo>
                    <a:pt x="155" y="3857"/>
                  </a:lnTo>
                  <a:lnTo>
                    <a:pt x="20" y="3512"/>
                  </a:lnTo>
                  <a:lnTo>
                    <a:pt x="0" y="3437"/>
                  </a:lnTo>
                  <a:lnTo>
                    <a:pt x="95" y="3407"/>
                  </a:lnTo>
                  <a:lnTo>
                    <a:pt x="285" y="3642"/>
                  </a:lnTo>
                  <a:lnTo>
                    <a:pt x="330" y="3717"/>
                  </a:lnTo>
                  <a:lnTo>
                    <a:pt x="350" y="3972"/>
                  </a:lnTo>
                  <a:lnTo>
                    <a:pt x="440" y="4107"/>
                  </a:lnTo>
                  <a:lnTo>
                    <a:pt x="470" y="4332"/>
                  </a:lnTo>
                  <a:lnTo>
                    <a:pt x="530" y="4487"/>
                  </a:lnTo>
                  <a:lnTo>
                    <a:pt x="665" y="4262"/>
                  </a:lnTo>
                  <a:lnTo>
                    <a:pt x="645" y="4182"/>
                  </a:lnTo>
                  <a:lnTo>
                    <a:pt x="540" y="4047"/>
                  </a:lnTo>
                  <a:lnTo>
                    <a:pt x="480" y="3917"/>
                  </a:lnTo>
                  <a:lnTo>
                    <a:pt x="480" y="3837"/>
                  </a:lnTo>
                  <a:lnTo>
                    <a:pt x="570" y="3722"/>
                  </a:lnTo>
                  <a:lnTo>
                    <a:pt x="445" y="3672"/>
                  </a:lnTo>
                  <a:lnTo>
                    <a:pt x="505" y="3582"/>
                  </a:lnTo>
                  <a:lnTo>
                    <a:pt x="410" y="3572"/>
                  </a:lnTo>
                  <a:lnTo>
                    <a:pt x="440" y="3432"/>
                  </a:lnTo>
                  <a:lnTo>
                    <a:pt x="350" y="3422"/>
                  </a:lnTo>
                  <a:lnTo>
                    <a:pt x="205" y="3267"/>
                  </a:lnTo>
                  <a:lnTo>
                    <a:pt x="260" y="3012"/>
                  </a:lnTo>
                  <a:close/>
                </a:path>
              </a:pathLst>
            </a:custGeom>
            <a:solidFill>
              <a:schemeClr val="accent3">
                <a:lumMod val="40000"/>
                <a:lumOff val="6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mn-ea"/>
                <a:cs typeface="+mn-cs"/>
              </a:endParaRPr>
            </a:p>
          </p:txBody>
        </p:sp>
        <p:sp>
          <p:nvSpPr>
            <p:cNvPr id="23" name="Freeform 40"/>
            <p:cNvSpPr>
              <a:spLocks/>
            </p:cNvSpPr>
            <p:nvPr/>
          </p:nvSpPr>
          <p:spPr bwMode="auto">
            <a:xfrm>
              <a:off x="1894289" y="3696599"/>
              <a:ext cx="98425" cy="280987"/>
            </a:xfrm>
            <a:custGeom>
              <a:avLst/>
              <a:gdLst>
                <a:gd name="T0" fmla="*/ 216 w 312"/>
                <a:gd name="T1" fmla="*/ 83 h 883"/>
                <a:gd name="T2" fmla="*/ 187 w 312"/>
                <a:gd name="T3" fmla="*/ 0 h 883"/>
                <a:gd name="T4" fmla="*/ 131 w 312"/>
                <a:gd name="T5" fmla="*/ 36 h 883"/>
                <a:gd name="T6" fmla="*/ 51 w 312"/>
                <a:gd name="T7" fmla="*/ 107 h 883"/>
                <a:gd name="T8" fmla="*/ 60 w 312"/>
                <a:gd name="T9" fmla="*/ 197 h 883"/>
                <a:gd name="T10" fmla="*/ 34 w 312"/>
                <a:gd name="T11" fmla="*/ 307 h 883"/>
                <a:gd name="T12" fmla="*/ 10 w 312"/>
                <a:gd name="T13" fmla="*/ 466 h 883"/>
                <a:gd name="T14" fmla="*/ 5 w 312"/>
                <a:gd name="T15" fmla="*/ 595 h 883"/>
                <a:gd name="T16" fmla="*/ 15 w 312"/>
                <a:gd name="T17" fmla="*/ 682 h 883"/>
                <a:gd name="T18" fmla="*/ 0 w 312"/>
                <a:gd name="T19" fmla="*/ 768 h 883"/>
                <a:gd name="T20" fmla="*/ 43 w 312"/>
                <a:gd name="T21" fmla="*/ 797 h 883"/>
                <a:gd name="T22" fmla="*/ 15 w 312"/>
                <a:gd name="T23" fmla="*/ 883 h 883"/>
                <a:gd name="T24" fmla="*/ 53 w 312"/>
                <a:gd name="T25" fmla="*/ 883 h 883"/>
                <a:gd name="T26" fmla="*/ 101 w 312"/>
                <a:gd name="T27" fmla="*/ 778 h 883"/>
                <a:gd name="T28" fmla="*/ 87 w 312"/>
                <a:gd name="T29" fmla="*/ 658 h 883"/>
                <a:gd name="T30" fmla="*/ 144 w 312"/>
                <a:gd name="T31" fmla="*/ 605 h 883"/>
                <a:gd name="T32" fmla="*/ 115 w 312"/>
                <a:gd name="T33" fmla="*/ 523 h 883"/>
                <a:gd name="T34" fmla="*/ 163 w 312"/>
                <a:gd name="T35" fmla="*/ 461 h 883"/>
                <a:gd name="T36" fmla="*/ 154 w 312"/>
                <a:gd name="T37" fmla="*/ 398 h 883"/>
                <a:gd name="T38" fmla="*/ 192 w 312"/>
                <a:gd name="T39" fmla="*/ 331 h 883"/>
                <a:gd name="T40" fmla="*/ 221 w 312"/>
                <a:gd name="T41" fmla="*/ 280 h 883"/>
                <a:gd name="T42" fmla="*/ 283 w 312"/>
                <a:gd name="T43" fmla="*/ 221 h 883"/>
                <a:gd name="T44" fmla="*/ 312 w 312"/>
                <a:gd name="T45" fmla="*/ 168 h 883"/>
                <a:gd name="T46" fmla="*/ 269 w 312"/>
                <a:gd name="T47" fmla="*/ 115 h 883"/>
                <a:gd name="T48" fmla="*/ 216 w 312"/>
                <a:gd name="T49" fmla="*/ 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883">
                  <a:moveTo>
                    <a:pt x="216" y="83"/>
                  </a:moveTo>
                  <a:lnTo>
                    <a:pt x="187" y="0"/>
                  </a:lnTo>
                  <a:lnTo>
                    <a:pt x="131" y="36"/>
                  </a:lnTo>
                  <a:lnTo>
                    <a:pt x="51" y="107"/>
                  </a:lnTo>
                  <a:lnTo>
                    <a:pt x="60" y="197"/>
                  </a:lnTo>
                  <a:lnTo>
                    <a:pt x="34" y="307"/>
                  </a:lnTo>
                  <a:lnTo>
                    <a:pt x="10" y="466"/>
                  </a:lnTo>
                  <a:lnTo>
                    <a:pt x="5" y="595"/>
                  </a:lnTo>
                  <a:lnTo>
                    <a:pt x="15" y="682"/>
                  </a:lnTo>
                  <a:lnTo>
                    <a:pt x="0" y="768"/>
                  </a:lnTo>
                  <a:lnTo>
                    <a:pt x="43" y="797"/>
                  </a:lnTo>
                  <a:lnTo>
                    <a:pt x="15" y="883"/>
                  </a:lnTo>
                  <a:lnTo>
                    <a:pt x="53" y="883"/>
                  </a:lnTo>
                  <a:lnTo>
                    <a:pt x="101" y="778"/>
                  </a:lnTo>
                  <a:lnTo>
                    <a:pt x="87" y="658"/>
                  </a:lnTo>
                  <a:lnTo>
                    <a:pt x="144" y="605"/>
                  </a:lnTo>
                  <a:lnTo>
                    <a:pt x="115" y="523"/>
                  </a:lnTo>
                  <a:lnTo>
                    <a:pt x="163" y="461"/>
                  </a:lnTo>
                  <a:lnTo>
                    <a:pt x="154" y="398"/>
                  </a:lnTo>
                  <a:lnTo>
                    <a:pt x="192" y="331"/>
                  </a:lnTo>
                  <a:lnTo>
                    <a:pt x="221" y="280"/>
                  </a:lnTo>
                  <a:lnTo>
                    <a:pt x="283" y="221"/>
                  </a:lnTo>
                  <a:lnTo>
                    <a:pt x="312" y="168"/>
                  </a:lnTo>
                  <a:lnTo>
                    <a:pt x="269" y="115"/>
                  </a:lnTo>
                  <a:lnTo>
                    <a:pt x="216" y="83"/>
                  </a:lnTo>
                  <a:close/>
                </a:path>
              </a:pathLst>
            </a:custGeom>
            <a:solidFill>
              <a:schemeClr val="accent3">
                <a:lumMod val="20000"/>
                <a:lumOff val="8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mn-ea"/>
                <a:cs typeface="+mn-cs"/>
              </a:endParaRPr>
            </a:p>
          </p:txBody>
        </p:sp>
      </p:grpSp>
      <p:grpSp>
        <p:nvGrpSpPr>
          <p:cNvPr id="63" name="Group 62">
            <a:extLst>
              <a:ext uri="{FF2B5EF4-FFF2-40B4-BE49-F238E27FC236}">
                <a16:creationId xmlns:a16="http://schemas.microsoft.com/office/drawing/2014/main" id="{D192A3FF-7390-4B75-798E-9926C96B7AC0}"/>
              </a:ext>
            </a:extLst>
          </p:cNvPr>
          <p:cNvGrpSpPr/>
          <p:nvPr/>
        </p:nvGrpSpPr>
        <p:grpSpPr>
          <a:xfrm>
            <a:off x="7500394" y="3855293"/>
            <a:ext cx="1433344" cy="1441598"/>
            <a:chOff x="9309862" y="1006172"/>
            <a:chExt cx="2220877" cy="2162866"/>
          </a:xfrm>
        </p:grpSpPr>
        <p:sp>
          <p:nvSpPr>
            <p:cNvPr id="47" name="Oval 46">
              <a:extLst>
                <a:ext uri="{FF2B5EF4-FFF2-40B4-BE49-F238E27FC236}">
                  <a16:creationId xmlns:a16="http://schemas.microsoft.com/office/drawing/2014/main" id="{30129814-A72C-5F02-D04C-BBE091E30DF6}"/>
                </a:ext>
              </a:extLst>
            </p:cNvPr>
            <p:cNvSpPr/>
            <p:nvPr/>
          </p:nvSpPr>
          <p:spPr>
            <a:xfrm>
              <a:off x="10531365" y="2169567"/>
              <a:ext cx="478815" cy="4590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25F89891-D86D-23A0-9943-A4E0A97D825F}"/>
                </a:ext>
              </a:extLst>
            </p:cNvPr>
            <p:cNvCxnSpPr>
              <a:cxnSpLocks/>
              <a:stCxn id="47" idx="0"/>
            </p:cNvCxnSpPr>
            <p:nvPr/>
          </p:nvCxnSpPr>
          <p:spPr>
            <a:xfrm flipV="1">
              <a:off x="10770773" y="1638676"/>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406C14B-E2DA-35FC-A611-4E4107E7496A}"/>
                </a:ext>
              </a:extLst>
            </p:cNvPr>
            <p:cNvCxnSpPr>
              <a:cxnSpLocks/>
            </p:cNvCxnSpPr>
            <p:nvPr/>
          </p:nvCxnSpPr>
          <p:spPr>
            <a:xfrm>
              <a:off x="10923173" y="2383959"/>
              <a:ext cx="607566" cy="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594DAE9-C160-2F61-86C1-6F30F9775059}"/>
                </a:ext>
              </a:extLst>
            </p:cNvPr>
            <p:cNvCxnSpPr>
              <a:cxnSpLocks/>
            </p:cNvCxnSpPr>
            <p:nvPr/>
          </p:nvCxnSpPr>
          <p:spPr>
            <a:xfrm flipV="1">
              <a:off x="10923173" y="1792359"/>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B7B45D3-3B81-EE07-EA6F-11ABEDE7E172}"/>
                </a:ext>
              </a:extLst>
            </p:cNvPr>
            <p:cNvCxnSpPr>
              <a:cxnSpLocks/>
            </p:cNvCxnSpPr>
            <p:nvPr/>
          </p:nvCxnSpPr>
          <p:spPr>
            <a:xfrm>
              <a:off x="10923173" y="254755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3E8F0C-A74A-FD2F-C559-69FF59EC5859}"/>
                </a:ext>
              </a:extLst>
            </p:cNvPr>
            <p:cNvCxnSpPr>
              <a:cxnSpLocks/>
            </p:cNvCxnSpPr>
            <p:nvPr/>
          </p:nvCxnSpPr>
          <p:spPr>
            <a:xfrm flipH="1" flipV="1">
              <a:off x="9950192" y="2389790"/>
              <a:ext cx="914640"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9799F62-A375-283D-10F7-5248A366A21B}"/>
                </a:ext>
              </a:extLst>
            </p:cNvPr>
            <p:cNvCxnSpPr>
              <a:cxnSpLocks/>
            </p:cNvCxnSpPr>
            <p:nvPr/>
          </p:nvCxnSpPr>
          <p:spPr>
            <a:xfrm>
              <a:off x="10767640" y="2638147"/>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2239278-0E89-CF92-4818-D896B7845B5F}"/>
                </a:ext>
              </a:extLst>
            </p:cNvPr>
            <p:cNvCxnSpPr>
              <a:cxnSpLocks/>
            </p:cNvCxnSpPr>
            <p:nvPr/>
          </p:nvCxnSpPr>
          <p:spPr>
            <a:xfrm flipH="1" flipV="1">
              <a:off x="9309862" y="1006172"/>
              <a:ext cx="1265799" cy="1227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60A8CB-0145-962F-8062-52CF9F41FB93}"/>
                </a:ext>
              </a:extLst>
            </p:cNvPr>
            <p:cNvCxnSpPr>
              <a:cxnSpLocks/>
            </p:cNvCxnSpPr>
            <p:nvPr/>
          </p:nvCxnSpPr>
          <p:spPr>
            <a:xfrm rot="5400000">
              <a:off x="10174969" y="264009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9CBE8AAA-6413-D7ED-4F0A-D23AE3237AB7}"/>
              </a:ext>
            </a:extLst>
          </p:cNvPr>
          <p:cNvGrpSpPr/>
          <p:nvPr/>
        </p:nvGrpSpPr>
        <p:grpSpPr>
          <a:xfrm>
            <a:off x="6084812" y="3855293"/>
            <a:ext cx="1010603" cy="1617652"/>
            <a:chOff x="9950192" y="696511"/>
            <a:chExt cx="1580547" cy="2472527"/>
          </a:xfrm>
        </p:grpSpPr>
        <p:sp>
          <p:nvSpPr>
            <p:cNvPr id="65" name="Oval 64">
              <a:extLst>
                <a:ext uri="{FF2B5EF4-FFF2-40B4-BE49-F238E27FC236}">
                  <a16:creationId xmlns:a16="http://schemas.microsoft.com/office/drawing/2014/main" id="{5E488B4A-E489-108B-52EE-59B279BBB9D5}"/>
                </a:ext>
              </a:extLst>
            </p:cNvPr>
            <p:cNvSpPr/>
            <p:nvPr/>
          </p:nvSpPr>
          <p:spPr>
            <a:xfrm>
              <a:off x="10531365" y="2169567"/>
              <a:ext cx="478815" cy="4590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4FD2DBCD-D84C-7354-4E4C-F393BAAC0EE3}"/>
                </a:ext>
              </a:extLst>
            </p:cNvPr>
            <p:cNvCxnSpPr>
              <a:cxnSpLocks/>
              <a:stCxn id="65" idx="0"/>
            </p:cNvCxnSpPr>
            <p:nvPr/>
          </p:nvCxnSpPr>
          <p:spPr>
            <a:xfrm flipH="1" flipV="1">
              <a:off x="10767640" y="696511"/>
              <a:ext cx="3133" cy="1473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33EA93C-77A7-EC72-9463-1B410DC633B7}"/>
                </a:ext>
              </a:extLst>
            </p:cNvPr>
            <p:cNvCxnSpPr>
              <a:cxnSpLocks/>
            </p:cNvCxnSpPr>
            <p:nvPr/>
          </p:nvCxnSpPr>
          <p:spPr>
            <a:xfrm>
              <a:off x="10923173" y="2383959"/>
              <a:ext cx="607566" cy="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CCBBB07-BA7E-71AC-7117-21943677D841}"/>
                </a:ext>
              </a:extLst>
            </p:cNvPr>
            <p:cNvCxnSpPr>
              <a:cxnSpLocks/>
            </p:cNvCxnSpPr>
            <p:nvPr/>
          </p:nvCxnSpPr>
          <p:spPr>
            <a:xfrm flipV="1">
              <a:off x="10923173" y="1792359"/>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17C2069F-27C3-8B14-7AFB-C7EDD36C4693}"/>
                </a:ext>
              </a:extLst>
            </p:cNvPr>
            <p:cNvCxnSpPr>
              <a:cxnSpLocks/>
            </p:cNvCxnSpPr>
            <p:nvPr/>
          </p:nvCxnSpPr>
          <p:spPr>
            <a:xfrm>
              <a:off x="10923173" y="254755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140D7DE-34ED-8495-49E6-1B109AEFB382}"/>
                </a:ext>
              </a:extLst>
            </p:cNvPr>
            <p:cNvCxnSpPr>
              <a:cxnSpLocks/>
            </p:cNvCxnSpPr>
            <p:nvPr/>
          </p:nvCxnSpPr>
          <p:spPr>
            <a:xfrm flipH="1" flipV="1">
              <a:off x="9950192" y="2389790"/>
              <a:ext cx="914640"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D9C0FD2-625C-AB59-597F-316FC99DFFC2}"/>
                </a:ext>
              </a:extLst>
            </p:cNvPr>
            <p:cNvCxnSpPr>
              <a:cxnSpLocks/>
            </p:cNvCxnSpPr>
            <p:nvPr/>
          </p:nvCxnSpPr>
          <p:spPr>
            <a:xfrm>
              <a:off x="10767640" y="2638147"/>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0D18041-2BD1-0E8E-B56B-9008E2ABCBEB}"/>
                </a:ext>
              </a:extLst>
            </p:cNvPr>
            <p:cNvCxnSpPr>
              <a:cxnSpLocks/>
            </p:cNvCxnSpPr>
            <p:nvPr/>
          </p:nvCxnSpPr>
          <p:spPr>
            <a:xfrm rot="16200000" flipV="1">
              <a:off x="10118758" y="1776500"/>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CD41D73-41AE-D277-429B-87942F08D922}"/>
                </a:ext>
              </a:extLst>
            </p:cNvPr>
            <p:cNvCxnSpPr>
              <a:cxnSpLocks/>
            </p:cNvCxnSpPr>
            <p:nvPr/>
          </p:nvCxnSpPr>
          <p:spPr>
            <a:xfrm rot="5400000">
              <a:off x="10174969" y="264009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0C69126B-DAF9-18A9-70F6-1FBE74E0B0D2}"/>
              </a:ext>
            </a:extLst>
          </p:cNvPr>
          <p:cNvGrpSpPr/>
          <p:nvPr/>
        </p:nvGrpSpPr>
        <p:grpSpPr>
          <a:xfrm>
            <a:off x="9645890" y="4385319"/>
            <a:ext cx="1020078" cy="1020020"/>
            <a:chOff x="9950192" y="1638676"/>
            <a:chExt cx="1580547" cy="1530362"/>
          </a:xfrm>
        </p:grpSpPr>
        <p:sp>
          <p:nvSpPr>
            <p:cNvPr id="75" name="Oval 74">
              <a:extLst>
                <a:ext uri="{FF2B5EF4-FFF2-40B4-BE49-F238E27FC236}">
                  <a16:creationId xmlns:a16="http://schemas.microsoft.com/office/drawing/2014/main" id="{0B27A1B3-519E-B99F-44D8-DC0FFB9CEE97}"/>
                </a:ext>
              </a:extLst>
            </p:cNvPr>
            <p:cNvSpPr/>
            <p:nvPr/>
          </p:nvSpPr>
          <p:spPr>
            <a:xfrm>
              <a:off x="10531365" y="2169567"/>
              <a:ext cx="478815" cy="4590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BDD6ADB0-67C0-4774-8A9C-42D47CD4240A}"/>
                </a:ext>
              </a:extLst>
            </p:cNvPr>
            <p:cNvCxnSpPr>
              <a:cxnSpLocks/>
              <a:stCxn id="75" idx="0"/>
            </p:cNvCxnSpPr>
            <p:nvPr/>
          </p:nvCxnSpPr>
          <p:spPr>
            <a:xfrm flipV="1">
              <a:off x="10770773" y="1638676"/>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51D1C8B-EB94-9FB4-6B53-2D694FF64FD1}"/>
                </a:ext>
              </a:extLst>
            </p:cNvPr>
            <p:cNvCxnSpPr>
              <a:cxnSpLocks/>
            </p:cNvCxnSpPr>
            <p:nvPr/>
          </p:nvCxnSpPr>
          <p:spPr>
            <a:xfrm>
              <a:off x="10923173" y="2383959"/>
              <a:ext cx="607566" cy="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6C194B3-4F8F-C319-8B52-C2A3111B1335}"/>
                </a:ext>
              </a:extLst>
            </p:cNvPr>
            <p:cNvCxnSpPr>
              <a:cxnSpLocks/>
            </p:cNvCxnSpPr>
            <p:nvPr/>
          </p:nvCxnSpPr>
          <p:spPr>
            <a:xfrm flipV="1">
              <a:off x="10923173" y="1792359"/>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F141645-435F-D38A-E3D0-ED622EF3D094}"/>
                </a:ext>
              </a:extLst>
            </p:cNvPr>
            <p:cNvCxnSpPr>
              <a:cxnSpLocks/>
            </p:cNvCxnSpPr>
            <p:nvPr/>
          </p:nvCxnSpPr>
          <p:spPr>
            <a:xfrm>
              <a:off x="10923173" y="254755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1749359-DEA6-AC7A-B898-82DD4FC6E767}"/>
                </a:ext>
              </a:extLst>
            </p:cNvPr>
            <p:cNvCxnSpPr>
              <a:cxnSpLocks/>
            </p:cNvCxnSpPr>
            <p:nvPr/>
          </p:nvCxnSpPr>
          <p:spPr>
            <a:xfrm flipH="1" flipV="1">
              <a:off x="9950192" y="2389790"/>
              <a:ext cx="914640"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69E8DAE-CF87-ACFC-125E-451C0DACDE18}"/>
                </a:ext>
              </a:extLst>
            </p:cNvPr>
            <p:cNvCxnSpPr>
              <a:cxnSpLocks/>
            </p:cNvCxnSpPr>
            <p:nvPr/>
          </p:nvCxnSpPr>
          <p:spPr>
            <a:xfrm>
              <a:off x="10767640" y="2638147"/>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EFC725D-E5CD-988D-ABFA-F86C2CB5A52E}"/>
                </a:ext>
              </a:extLst>
            </p:cNvPr>
            <p:cNvCxnSpPr>
              <a:cxnSpLocks/>
            </p:cNvCxnSpPr>
            <p:nvPr/>
          </p:nvCxnSpPr>
          <p:spPr>
            <a:xfrm rot="16200000" flipV="1">
              <a:off x="10118758" y="1776500"/>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4D2CADD-BD72-8608-3331-96E7BD4078DD}"/>
                </a:ext>
              </a:extLst>
            </p:cNvPr>
            <p:cNvCxnSpPr>
              <a:cxnSpLocks/>
            </p:cNvCxnSpPr>
            <p:nvPr/>
          </p:nvCxnSpPr>
          <p:spPr>
            <a:xfrm rot="5400000">
              <a:off x="10174969" y="264009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52694C06-C324-913C-3C40-282F90D3F62E}"/>
              </a:ext>
            </a:extLst>
          </p:cNvPr>
          <p:cNvGrpSpPr/>
          <p:nvPr/>
        </p:nvGrpSpPr>
        <p:grpSpPr>
          <a:xfrm>
            <a:off x="4605711" y="3310359"/>
            <a:ext cx="1020078" cy="1626922"/>
            <a:chOff x="9950192" y="728125"/>
            <a:chExt cx="1580547" cy="2440913"/>
          </a:xfrm>
        </p:grpSpPr>
        <p:sp>
          <p:nvSpPr>
            <p:cNvPr id="85" name="Oval 84">
              <a:extLst>
                <a:ext uri="{FF2B5EF4-FFF2-40B4-BE49-F238E27FC236}">
                  <a16:creationId xmlns:a16="http://schemas.microsoft.com/office/drawing/2014/main" id="{F6F954D7-6BA6-9027-DFD1-D4FDCAE2DF8F}"/>
                </a:ext>
              </a:extLst>
            </p:cNvPr>
            <p:cNvSpPr/>
            <p:nvPr/>
          </p:nvSpPr>
          <p:spPr>
            <a:xfrm>
              <a:off x="10531365" y="2169567"/>
              <a:ext cx="478815" cy="4590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AD084D85-3F35-24FE-2B19-D319FBD951DC}"/>
                </a:ext>
              </a:extLst>
            </p:cNvPr>
            <p:cNvCxnSpPr>
              <a:cxnSpLocks/>
              <a:stCxn id="85" idx="0"/>
            </p:cNvCxnSpPr>
            <p:nvPr/>
          </p:nvCxnSpPr>
          <p:spPr>
            <a:xfrm flipV="1">
              <a:off x="10770772" y="728125"/>
              <a:ext cx="0" cy="1441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1A45188-1173-7049-5288-938833356B84}"/>
                </a:ext>
              </a:extLst>
            </p:cNvPr>
            <p:cNvCxnSpPr>
              <a:cxnSpLocks/>
            </p:cNvCxnSpPr>
            <p:nvPr/>
          </p:nvCxnSpPr>
          <p:spPr>
            <a:xfrm>
              <a:off x="10923173" y="2383959"/>
              <a:ext cx="607566" cy="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A7AA52C-6AB5-5827-157C-B541F73ED441}"/>
                </a:ext>
              </a:extLst>
            </p:cNvPr>
            <p:cNvCxnSpPr>
              <a:cxnSpLocks/>
            </p:cNvCxnSpPr>
            <p:nvPr/>
          </p:nvCxnSpPr>
          <p:spPr>
            <a:xfrm flipV="1">
              <a:off x="10923173" y="1792359"/>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5E3D4C4-4D43-A323-22E5-F25EFD9976EC}"/>
                </a:ext>
              </a:extLst>
            </p:cNvPr>
            <p:cNvCxnSpPr>
              <a:cxnSpLocks/>
            </p:cNvCxnSpPr>
            <p:nvPr/>
          </p:nvCxnSpPr>
          <p:spPr>
            <a:xfrm>
              <a:off x="10923173" y="254755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BF44B07-92A3-893A-625E-E448DD725FB9}"/>
                </a:ext>
              </a:extLst>
            </p:cNvPr>
            <p:cNvCxnSpPr>
              <a:cxnSpLocks/>
            </p:cNvCxnSpPr>
            <p:nvPr/>
          </p:nvCxnSpPr>
          <p:spPr>
            <a:xfrm flipH="1" flipV="1">
              <a:off x="9950192" y="2389790"/>
              <a:ext cx="914640"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FF60225-293E-069D-1850-1839660AF63C}"/>
                </a:ext>
              </a:extLst>
            </p:cNvPr>
            <p:cNvCxnSpPr>
              <a:cxnSpLocks/>
            </p:cNvCxnSpPr>
            <p:nvPr/>
          </p:nvCxnSpPr>
          <p:spPr>
            <a:xfrm>
              <a:off x="10767640" y="2638147"/>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6DF655F-93A1-7E8D-E434-452A7677852E}"/>
                </a:ext>
              </a:extLst>
            </p:cNvPr>
            <p:cNvCxnSpPr>
              <a:cxnSpLocks/>
            </p:cNvCxnSpPr>
            <p:nvPr/>
          </p:nvCxnSpPr>
          <p:spPr>
            <a:xfrm rot="16200000" flipV="1">
              <a:off x="10118758" y="1776500"/>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4A0E27A-33FC-D2F9-94F8-44211CD46C3F}"/>
                </a:ext>
              </a:extLst>
            </p:cNvPr>
            <p:cNvCxnSpPr>
              <a:cxnSpLocks/>
            </p:cNvCxnSpPr>
            <p:nvPr/>
          </p:nvCxnSpPr>
          <p:spPr>
            <a:xfrm rot="5400000">
              <a:off x="10174969" y="264009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1DDD01D0-B586-3D40-3010-42EA35CC1E9E}"/>
              </a:ext>
            </a:extLst>
          </p:cNvPr>
          <p:cNvGrpSpPr/>
          <p:nvPr/>
        </p:nvGrpSpPr>
        <p:grpSpPr>
          <a:xfrm>
            <a:off x="3580449" y="3429000"/>
            <a:ext cx="1020078" cy="1984063"/>
            <a:chOff x="9950192" y="192298"/>
            <a:chExt cx="1580547" cy="2976740"/>
          </a:xfrm>
        </p:grpSpPr>
        <p:sp>
          <p:nvSpPr>
            <p:cNvPr id="95" name="Oval 94">
              <a:extLst>
                <a:ext uri="{FF2B5EF4-FFF2-40B4-BE49-F238E27FC236}">
                  <a16:creationId xmlns:a16="http://schemas.microsoft.com/office/drawing/2014/main" id="{E40836BF-449E-2CA4-A68A-D8C9F3EBC531}"/>
                </a:ext>
              </a:extLst>
            </p:cNvPr>
            <p:cNvSpPr/>
            <p:nvPr/>
          </p:nvSpPr>
          <p:spPr>
            <a:xfrm>
              <a:off x="10531365" y="2169567"/>
              <a:ext cx="478815" cy="4590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B99AD1F1-DD7B-AB7B-0CE5-0EFD33B7A20D}"/>
                </a:ext>
              </a:extLst>
            </p:cNvPr>
            <p:cNvCxnSpPr>
              <a:cxnSpLocks/>
              <a:stCxn id="95" idx="0"/>
            </p:cNvCxnSpPr>
            <p:nvPr/>
          </p:nvCxnSpPr>
          <p:spPr>
            <a:xfrm flipV="1">
              <a:off x="10770772" y="192298"/>
              <a:ext cx="26427" cy="197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20F9DD7-02E6-27E4-5333-8BAF51C86CF3}"/>
                </a:ext>
              </a:extLst>
            </p:cNvPr>
            <p:cNvCxnSpPr>
              <a:cxnSpLocks/>
            </p:cNvCxnSpPr>
            <p:nvPr/>
          </p:nvCxnSpPr>
          <p:spPr>
            <a:xfrm>
              <a:off x="10923173" y="2383959"/>
              <a:ext cx="607566" cy="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B00BCE4-5AB0-3C20-216E-E25AAFF6BB3D}"/>
                </a:ext>
              </a:extLst>
            </p:cNvPr>
            <p:cNvCxnSpPr>
              <a:cxnSpLocks/>
            </p:cNvCxnSpPr>
            <p:nvPr/>
          </p:nvCxnSpPr>
          <p:spPr>
            <a:xfrm flipV="1">
              <a:off x="10923173" y="1792359"/>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6F20FB7-72AF-CECF-8670-C4C9FB4A51E7}"/>
                </a:ext>
              </a:extLst>
            </p:cNvPr>
            <p:cNvCxnSpPr>
              <a:cxnSpLocks/>
            </p:cNvCxnSpPr>
            <p:nvPr/>
          </p:nvCxnSpPr>
          <p:spPr>
            <a:xfrm>
              <a:off x="10923173" y="254755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3BC17C7-0B0D-64FC-5674-651637051DEB}"/>
                </a:ext>
              </a:extLst>
            </p:cNvPr>
            <p:cNvCxnSpPr>
              <a:cxnSpLocks/>
            </p:cNvCxnSpPr>
            <p:nvPr/>
          </p:nvCxnSpPr>
          <p:spPr>
            <a:xfrm flipH="1" flipV="1">
              <a:off x="9950192" y="2389790"/>
              <a:ext cx="914640"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8C3DEA9-9B07-0783-D74A-0CEA3E4D3BC2}"/>
                </a:ext>
              </a:extLst>
            </p:cNvPr>
            <p:cNvCxnSpPr>
              <a:cxnSpLocks/>
            </p:cNvCxnSpPr>
            <p:nvPr/>
          </p:nvCxnSpPr>
          <p:spPr>
            <a:xfrm>
              <a:off x="10767640" y="2638147"/>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A21D48E-32F1-532B-23E6-00DBE67B9015}"/>
                </a:ext>
              </a:extLst>
            </p:cNvPr>
            <p:cNvCxnSpPr>
              <a:cxnSpLocks/>
            </p:cNvCxnSpPr>
            <p:nvPr/>
          </p:nvCxnSpPr>
          <p:spPr>
            <a:xfrm rot="16200000" flipV="1">
              <a:off x="10118758" y="1776500"/>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BF6580F-0B82-4ED7-6814-976138FA18A1}"/>
                </a:ext>
              </a:extLst>
            </p:cNvPr>
            <p:cNvCxnSpPr>
              <a:cxnSpLocks/>
            </p:cNvCxnSpPr>
            <p:nvPr/>
          </p:nvCxnSpPr>
          <p:spPr>
            <a:xfrm rot="5400000">
              <a:off x="10174969" y="264009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F6AD6375-CA40-090A-0BCE-7025468F19B6}"/>
              </a:ext>
            </a:extLst>
          </p:cNvPr>
          <p:cNvGrpSpPr/>
          <p:nvPr/>
        </p:nvGrpSpPr>
        <p:grpSpPr>
          <a:xfrm>
            <a:off x="2603433" y="3143422"/>
            <a:ext cx="1020078" cy="1945735"/>
            <a:chOff x="9950192" y="249802"/>
            <a:chExt cx="1580547" cy="2919236"/>
          </a:xfrm>
        </p:grpSpPr>
        <p:sp>
          <p:nvSpPr>
            <p:cNvPr id="105" name="Oval 104">
              <a:extLst>
                <a:ext uri="{FF2B5EF4-FFF2-40B4-BE49-F238E27FC236}">
                  <a16:creationId xmlns:a16="http://schemas.microsoft.com/office/drawing/2014/main" id="{50A832E4-C946-2364-2FA5-4C83366A66D3}"/>
                </a:ext>
              </a:extLst>
            </p:cNvPr>
            <p:cNvSpPr/>
            <p:nvPr/>
          </p:nvSpPr>
          <p:spPr>
            <a:xfrm>
              <a:off x="10531365" y="2169567"/>
              <a:ext cx="478815" cy="4590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1D0CF11D-3D58-E2CC-8624-905920CF6540}"/>
                </a:ext>
              </a:extLst>
            </p:cNvPr>
            <p:cNvCxnSpPr>
              <a:cxnSpLocks/>
              <a:stCxn id="105" idx="0"/>
            </p:cNvCxnSpPr>
            <p:nvPr/>
          </p:nvCxnSpPr>
          <p:spPr>
            <a:xfrm flipV="1">
              <a:off x="10770772" y="249802"/>
              <a:ext cx="94060" cy="1919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A25999F-2A2B-C125-EE15-B2E9B1B957B2}"/>
                </a:ext>
              </a:extLst>
            </p:cNvPr>
            <p:cNvCxnSpPr>
              <a:cxnSpLocks/>
            </p:cNvCxnSpPr>
            <p:nvPr/>
          </p:nvCxnSpPr>
          <p:spPr>
            <a:xfrm>
              <a:off x="10923173" y="2383959"/>
              <a:ext cx="607566" cy="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CDF49B1-EBBA-B8B5-80CD-2909C3AA1F3D}"/>
                </a:ext>
              </a:extLst>
            </p:cNvPr>
            <p:cNvCxnSpPr>
              <a:cxnSpLocks/>
            </p:cNvCxnSpPr>
            <p:nvPr/>
          </p:nvCxnSpPr>
          <p:spPr>
            <a:xfrm flipV="1">
              <a:off x="10923173" y="1792359"/>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0E8636A-B1E6-8FBC-6935-C6928F3C003F}"/>
                </a:ext>
              </a:extLst>
            </p:cNvPr>
            <p:cNvCxnSpPr>
              <a:cxnSpLocks/>
            </p:cNvCxnSpPr>
            <p:nvPr/>
          </p:nvCxnSpPr>
          <p:spPr>
            <a:xfrm>
              <a:off x="10923173" y="254755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07BA25A-DB86-04C1-EE83-A67C60DA581A}"/>
                </a:ext>
              </a:extLst>
            </p:cNvPr>
            <p:cNvCxnSpPr>
              <a:cxnSpLocks/>
            </p:cNvCxnSpPr>
            <p:nvPr/>
          </p:nvCxnSpPr>
          <p:spPr>
            <a:xfrm flipH="1" flipV="1">
              <a:off x="9950192" y="2389790"/>
              <a:ext cx="914640"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40E978D0-2F7D-A8F4-12D2-6A4B9A85C4F1}"/>
                </a:ext>
              </a:extLst>
            </p:cNvPr>
            <p:cNvCxnSpPr>
              <a:cxnSpLocks/>
            </p:cNvCxnSpPr>
            <p:nvPr/>
          </p:nvCxnSpPr>
          <p:spPr>
            <a:xfrm>
              <a:off x="10767640" y="2638147"/>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0E1F201-8FDF-43E0-DF97-F42861031E89}"/>
                </a:ext>
              </a:extLst>
            </p:cNvPr>
            <p:cNvCxnSpPr>
              <a:cxnSpLocks/>
            </p:cNvCxnSpPr>
            <p:nvPr/>
          </p:nvCxnSpPr>
          <p:spPr>
            <a:xfrm rot="16200000" flipV="1">
              <a:off x="10118758" y="1776500"/>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BA70C8D1-9815-A2A0-3DA1-A53BA32526D0}"/>
                </a:ext>
              </a:extLst>
            </p:cNvPr>
            <p:cNvCxnSpPr>
              <a:cxnSpLocks/>
            </p:cNvCxnSpPr>
            <p:nvPr/>
          </p:nvCxnSpPr>
          <p:spPr>
            <a:xfrm rot="5400000">
              <a:off x="10174969" y="264009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2AC98DAE-58AF-FC4E-969B-69F18643F960}"/>
              </a:ext>
            </a:extLst>
          </p:cNvPr>
          <p:cNvGrpSpPr/>
          <p:nvPr/>
        </p:nvGrpSpPr>
        <p:grpSpPr>
          <a:xfrm>
            <a:off x="1562540" y="3083370"/>
            <a:ext cx="1020078" cy="2204887"/>
            <a:chOff x="9950192" y="-139010"/>
            <a:chExt cx="1580547" cy="3308048"/>
          </a:xfrm>
        </p:grpSpPr>
        <p:sp>
          <p:nvSpPr>
            <p:cNvPr id="115" name="Oval 114">
              <a:extLst>
                <a:ext uri="{FF2B5EF4-FFF2-40B4-BE49-F238E27FC236}">
                  <a16:creationId xmlns:a16="http://schemas.microsoft.com/office/drawing/2014/main" id="{FCD8ADE2-1E52-BDD4-F7E4-C79342B771BC}"/>
                </a:ext>
              </a:extLst>
            </p:cNvPr>
            <p:cNvSpPr/>
            <p:nvPr/>
          </p:nvSpPr>
          <p:spPr>
            <a:xfrm>
              <a:off x="10531365" y="2169567"/>
              <a:ext cx="478815" cy="4590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5B49F61C-0B2F-56E4-9624-EE92FD5B053A}"/>
                </a:ext>
              </a:extLst>
            </p:cNvPr>
            <p:cNvCxnSpPr>
              <a:cxnSpLocks/>
              <a:stCxn id="115" idx="0"/>
            </p:cNvCxnSpPr>
            <p:nvPr/>
          </p:nvCxnSpPr>
          <p:spPr>
            <a:xfrm flipV="1">
              <a:off x="10770772" y="-139010"/>
              <a:ext cx="0" cy="2308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83D8A39-7715-FB14-CE91-AC845CC37D4C}"/>
                </a:ext>
              </a:extLst>
            </p:cNvPr>
            <p:cNvCxnSpPr>
              <a:cxnSpLocks/>
            </p:cNvCxnSpPr>
            <p:nvPr/>
          </p:nvCxnSpPr>
          <p:spPr>
            <a:xfrm>
              <a:off x="10923173" y="2383959"/>
              <a:ext cx="607566" cy="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AEE4DF-CEF3-86D6-7D67-5598FD029708}"/>
                </a:ext>
              </a:extLst>
            </p:cNvPr>
            <p:cNvCxnSpPr>
              <a:cxnSpLocks/>
            </p:cNvCxnSpPr>
            <p:nvPr/>
          </p:nvCxnSpPr>
          <p:spPr>
            <a:xfrm flipV="1">
              <a:off x="10923173" y="1792359"/>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DE40910F-70E6-482A-EFE0-27B72F48F5ED}"/>
                </a:ext>
              </a:extLst>
            </p:cNvPr>
            <p:cNvCxnSpPr>
              <a:cxnSpLocks/>
            </p:cNvCxnSpPr>
            <p:nvPr/>
          </p:nvCxnSpPr>
          <p:spPr>
            <a:xfrm>
              <a:off x="10923173" y="254755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804E3DBC-D682-720D-E7B1-A04005D56758}"/>
                </a:ext>
              </a:extLst>
            </p:cNvPr>
            <p:cNvCxnSpPr>
              <a:cxnSpLocks/>
            </p:cNvCxnSpPr>
            <p:nvPr/>
          </p:nvCxnSpPr>
          <p:spPr>
            <a:xfrm flipH="1" flipV="1">
              <a:off x="9950192" y="2389790"/>
              <a:ext cx="914640" cy="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F5934423-B411-2D5B-DB27-7F60AF384583}"/>
                </a:ext>
              </a:extLst>
            </p:cNvPr>
            <p:cNvCxnSpPr>
              <a:cxnSpLocks/>
            </p:cNvCxnSpPr>
            <p:nvPr/>
          </p:nvCxnSpPr>
          <p:spPr>
            <a:xfrm>
              <a:off x="10767640" y="2638147"/>
              <a:ext cx="0" cy="53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210549D6-89E2-512E-1ACC-D310E1225A8D}"/>
                </a:ext>
              </a:extLst>
            </p:cNvPr>
            <p:cNvCxnSpPr>
              <a:cxnSpLocks/>
            </p:cNvCxnSpPr>
            <p:nvPr/>
          </p:nvCxnSpPr>
          <p:spPr>
            <a:xfrm rot="16200000" flipV="1">
              <a:off x="10118758" y="1776500"/>
              <a:ext cx="499078" cy="41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855DAC52-1A46-3420-BBCE-D69956F48398}"/>
                </a:ext>
              </a:extLst>
            </p:cNvPr>
            <p:cNvCxnSpPr>
              <a:cxnSpLocks/>
            </p:cNvCxnSpPr>
            <p:nvPr/>
          </p:nvCxnSpPr>
          <p:spPr>
            <a:xfrm rot="5400000">
              <a:off x="10174969" y="2640092"/>
              <a:ext cx="499077" cy="37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535D7DD0-F84F-9348-B3D2-36795B866246}"/>
              </a:ext>
            </a:extLst>
          </p:cNvPr>
          <p:cNvGrpSpPr/>
          <p:nvPr/>
        </p:nvGrpSpPr>
        <p:grpSpPr>
          <a:xfrm>
            <a:off x="605029" y="598464"/>
            <a:ext cx="10515600" cy="694783"/>
            <a:chOff x="605029" y="598464"/>
            <a:chExt cx="10515600" cy="694783"/>
          </a:xfrm>
        </p:grpSpPr>
        <p:sp>
          <p:nvSpPr>
            <p:cNvPr id="3" name="Rectangle 2">
              <a:extLst>
                <a:ext uri="{FF2B5EF4-FFF2-40B4-BE49-F238E27FC236}">
                  <a16:creationId xmlns:a16="http://schemas.microsoft.com/office/drawing/2014/main" id="{5FF2D9FF-CF6B-8503-B9D5-58D57C670267}"/>
                </a:ext>
              </a:extLst>
            </p:cNvPr>
            <p:cNvSpPr/>
            <p:nvPr/>
          </p:nvSpPr>
          <p:spPr>
            <a:xfrm>
              <a:off x="4081520" y="622427"/>
              <a:ext cx="3065159" cy="670820"/>
            </a:xfrm>
            <a:prstGeom prst="rect">
              <a:avLst/>
            </a:prstGeom>
            <a:solidFill>
              <a:srgbClr val="FFFFFF">
                <a:alpha val="6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0E4F7F-6A86-0845-CCC4-2FE4004977E9}"/>
                </a:ext>
              </a:extLst>
            </p:cNvPr>
            <p:cNvSpPr txBox="1">
              <a:spLocks/>
            </p:cNvSpPr>
            <p:nvPr/>
          </p:nvSpPr>
          <p:spPr>
            <a:xfrm>
              <a:off x="605029" y="598464"/>
              <a:ext cx="10515600" cy="688154"/>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en-US" sz="4400" dirty="0">
                  <a:latin typeface="Red Hat Display ExtraBold" panose="02010303040201060303" pitchFamily="2" charset="0"/>
                  <a:ea typeface="Red Hat Display ExtraBold" panose="02010303040201060303" pitchFamily="2" charset="0"/>
                  <a:cs typeface="Red Hat Display ExtraBold" panose="02010303040201060303" pitchFamily="2" charset="0"/>
                </a:rPr>
                <a:t>“One Stop Shop”: Hub &amp; Spoke Model</a:t>
              </a:r>
            </a:p>
          </p:txBody>
        </p:sp>
      </p:grpSp>
    </p:spTree>
    <p:extLst>
      <p:ext uri="{BB962C8B-B14F-4D97-AF65-F5344CB8AC3E}">
        <p14:creationId xmlns:p14="http://schemas.microsoft.com/office/powerpoint/2010/main" val="261086700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257B-E1A8-124B-ABC6-DCC6123EB8D2}"/>
              </a:ext>
            </a:extLst>
          </p:cNvPr>
          <p:cNvSpPr>
            <a:spLocks noGrp="1"/>
          </p:cNvSpPr>
          <p:nvPr>
            <p:ph type="ctrTitle"/>
          </p:nvPr>
        </p:nvSpPr>
        <p:spPr/>
        <p:txBody>
          <a:bodyPr/>
          <a:lstStyle/>
          <a:p>
            <a:r>
              <a:rPr lang="en-CA">
                <a:latin typeface="Red Hat Display ExtraBold"/>
              </a:rPr>
              <a:t>Thank You</a:t>
            </a:r>
            <a:endParaRPr lang="en-US"/>
          </a:p>
        </p:txBody>
      </p:sp>
      <p:sp>
        <p:nvSpPr>
          <p:cNvPr id="4" name="Text Placeholder 3">
            <a:extLst>
              <a:ext uri="{FF2B5EF4-FFF2-40B4-BE49-F238E27FC236}">
                <a16:creationId xmlns:a16="http://schemas.microsoft.com/office/drawing/2014/main" id="{DDFA5E7B-FCFF-F6CC-978B-CFDBEACA571F}"/>
              </a:ext>
            </a:extLst>
          </p:cNvPr>
          <p:cNvSpPr>
            <a:spLocks noGrp="1"/>
          </p:cNvSpPr>
          <p:nvPr>
            <p:ph type="body" sz="quarter" idx="4294967295"/>
          </p:nvPr>
        </p:nvSpPr>
        <p:spPr>
          <a:xfrm>
            <a:off x="3034951" y="6356350"/>
            <a:ext cx="1828451" cy="365125"/>
          </a:xfrm>
        </p:spPr>
        <p:txBody>
          <a:bodyPr/>
          <a:lstStyle/>
          <a:p>
            <a:endParaRPr lang="en-CA"/>
          </a:p>
        </p:txBody>
      </p:sp>
      <p:sp>
        <p:nvSpPr>
          <p:cNvPr id="5" name="Text Placeholder 4">
            <a:extLst>
              <a:ext uri="{FF2B5EF4-FFF2-40B4-BE49-F238E27FC236}">
                <a16:creationId xmlns:a16="http://schemas.microsoft.com/office/drawing/2014/main" id="{E3723BC8-B54C-B648-950B-DBE920E52FB7}"/>
              </a:ext>
            </a:extLst>
          </p:cNvPr>
          <p:cNvSpPr>
            <a:spLocks noGrp="1"/>
          </p:cNvSpPr>
          <p:nvPr>
            <p:ph type="body" sz="quarter" idx="4294967295"/>
          </p:nvPr>
        </p:nvSpPr>
        <p:spPr>
          <a:xfrm>
            <a:off x="7309897" y="6356350"/>
            <a:ext cx="1828451" cy="365125"/>
          </a:xfrm>
        </p:spPr>
        <p:txBody>
          <a:bodyPr/>
          <a:lstStyle/>
          <a:p>
            <a:endParaRPr lang="en-CA"/>
          </a:p>
        </p:txBody>
      </p:sp>
      <p:sp>
        <p:nvSpPr>
          <p:cNvPr id="6" name="Slide Number Placeholder 5">
            <a:extLst>
              <a:ext uri="{FF2B5EF4-FFF2-40B4-BE49-F238E27FC236}">
                <a16:creationId xmlns:a16="http://schemas.microsoft.com/office/drawing/2014/main" id="{A28DD2FC-C36D-7680-5786-7B505F86AF1B}"/>
              </a:ext>
            </a:extLst>
          </p:cNvPr>
          <p:cNvSpPr>
            <a:spLocks noGrp="1"/>
          </p:cNvSpPr>
          <p:nvPr>
            <p:ph type="sldNum" sz="quarter" idx="14"/>
          </p:nvPr>
        </p:nvSpPr>
        <p:spPr>
          <a:xfrm>
            <a:off x="9756950" y="6356350"/>
            <a:ext cx="1828800" cy="365125"/>
          </a:xfrm>
        </p:spPr>
        <p:txBody>
          <a:bodyPr/>
          <a:lstStyle/>
          <a:p>
            <a:fld id="{FCA2546C-93C4-4FD3-9D03-944EFC6C361F}" type="slidenum">
              <a:rPr lang="en-CA" smtClean="0"/>
              <a:t>16</a:t>
            </a:fld>
            <a:endParaRPr lang="en-CA"/>
          </a:p>
        </p:txBody>
      </p:sp>
      <p:sp>
        <p:nvSpPr>
          <p:cNvPr id="7" name="Text Placeholder 6">
            <a:extLst>
              <a:ext uri="{FF2B5EF4-FFF2-40B4-BE49-F238E27FC236}">
                <a16:creationId xmlns:a16="http://schemas.microsoft.com/office/drawing/2014/main" id="{111F2533-F671-A2D2-F19F-27390F8120F6}"/>
              </a:ext>
            </a:extLst>
          </p:cNvPr>
          <p:cNvSpPr>
            <a:spLocks noGrp="1"/>
          </p:cNvSpPr>
          <p:nvPr>
            <p:ph type="body" sz="quarter" idx="4294967295"/>
          </p:nvPr>
        </p:nvSpPr>
        <p:spPr>
          <a:xfrm>
            <a:off x="605029" y="6356350"/>
            <a:ext cx="1844675" cy="365125"/>
          </a:xfrm>
        </p:spPr>
        <p:txBody>
          <a:bodyPr/>
          <a:lstStyle/>
          <a:p>
            <a:endParaRPr lang="en-CA"/>
          </a:p>
        </p:txBody>
      </p:sp>
    </p:spTree>
    <p:extLst>
      <p:ext uri="{BB962C8B-B14F-4D97-AF65-F5344CB8AC3E}">
        <p14:creationId xmlns:p14="http://schemas.microsoft.com/office/powerpoint/2010/main" val="19485564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48BC9E-C663-446C-990F-7D559336E570}"/>
              </a:ext>
            </a:extLst>
          </p:cNvPr>
          <p:cNvSpPr>
            <a:spLocks noGrp="1"/>
          </p:cNvSpPr>
          <p:nvPr>
            <p:ph type="sldNum" sz="quarter" idx="4294967295"/>
          </p:nvPr>
        </p:nvSpPr>
        <p:spPr>
          <a:xfrm>
            <a:off x="10363200" y="6356350"/>
            <a:ext cx="1828800" cy="365125"/>
          </a:xfrm>
        </p:spPr>
        <p:txBody>
          <a:bodyPr/>
          <a:lstStyle/>
          <a:p>
            <a:fld id="{FCA2546C-93C4-4FD3-9D03-944EFC6C361F}" type="slidenum">
              <a:rPr lang="en-CA" smtClean="0"/>
              <a:pPr/>
              <a:t>17</a:t>
            </a:fld>
            <a:endParaRPr lang="en-CA"/>
          </a:p>
        </p:txBody>
      </p:sp>
    </p:spTree>
    <p:extLst>
      <p:ext uri="{BB962C8B-B14F-4D97-AF65-F5344CB8AC3E}">
        <p14:creationId xmlns:p14="http://schemas.microsoft.com/office/powerpoint/2010/main" val="59813303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AEF4-3509-8AD8-A0C2-9DD1931BC86E}"/>
              </a:ext>
            </a:extLst>
          </p:cNvPr>
          <p:cNvSpPr>
            <a:spLocks noGrp="1"/>
          </p:cNvSpPr>
          <p:nvPr>
            <p:ph type="ctrTitle"/>
          </p:nvPr>
        </p:nvSpPr>
        <p:spPr/>
        <p:txBody>
          <a:bodyPr/>
          <a:lstStyle/>
          <a:p>
            <a:r>
              <a:rPr kumimoji="0" lang="en-US" sz="3600" b="1" i="0" u="none" strike="noStrike" kern="1200" cap="none" spc="0" normalizeH="0" noProof="0">
                <a:ln>
                  <a:noFill/>
                </a:ln>
                <a:solidFill>
                  <a:srgbClr val="DE504E"/>
                </a:solidFill>
                <a:effectLst/>
                <a:uLnTx/>
                <a:uFillTx/>
                <a:ea typeface="+mn-ea"/>
                <a:cs typeface="+mn-cs"/>
              </a:rPr>
              <a:t>We aspire to cure Crohn’s disease and </a:t>
            </a:r>
            <a:br>
              <a:rPr kumimoji="0" lang="en-US" sz="3600" b="1" i="0" u="none" strike="noStrike" kern="1200" cap="none" spc="0" normalizeH="0" noProof="0">
                <a:ln>
                  <a:noFill/>
                </a:ln>
                <a:solidFill>
                  <a:srgbClr val="DE504E"/>
                </a:solidFill>
                <a:effectLst/>
                <a:uLnTx/>
                <a:uFillTx/>
                <a:ea typeface="+mn-ea"/>
                <a:cs typeface="+mn-cs"/>
              </a:rPr>
            </a:br>
            <a:r>
              <a:rPr kumimoji="0" lang="en-US" sz="3600" b="1" i="0" u="none" strike="noStrike" kern="1200" cap="none" spc="0" normalizeH="0" noProof="0">
                <a:ln>
                  <a:noFill/>
                </a:ln>
                <a:solidFill>
                  <a:srgbClr val="DE504E"/>
                </a:solidFill>
                <a:effectLst/>
                <a:uLnTx/>
                <a:uFillTx/>
                <a:ea typeface="+mn-ea"/>
                <a:cs typeface="+mn-cs"/>
              </a:rPr>
              <a:t>ulcerative colitis and to improve the </a:t>
            </a:r>
            <a:br>
              <a:rPr kumimoji="0" lang="en-US" sz="3600" b="1" i="0" u="none" strike="noStrike" kern="1200" cap="none" spc="0" normalizeH="0" noProof="0">
                <a:ln>
                  <a:noFill/>
                </a:ln>
                <a:solidFill>
                  <a:srgbClr val="DE504E"/>
                </a:solidFill>
                <a:effectLst/>
                <a:uLnTx/>
                <a:uFillTx/>
                <a:ea typeface="+mn-ea"/>
                <a:cs typeface="+mn-cs"/>
              </a:rPr>
            </a:br>
            <a:r>
              <a:rPr kumimoji="0" lang="en-US" sz="3600" b="1" i="0" u="none" strike="noStrike" kern="1200" cap="none" spc="0" normalizeH="0" noProof="0">
                <a:ln>
                  <a:noFill/>
                </a:ln>
                <a:solidFill>
                  <a:srgbClr val="DE504E"/>
                </a:solidFill>
                <a:effectLst/>
                <a:uLnTx/>
                <a:uFillTx/>
                <a:ea typeface="+mn-ea"/>
                <a:cs typeface="+mn-cs"/>
              </a:rPr>
              <a:t>lives of everyone affected by these</a:t>
            </a:r>
            <a:r>
              <a:rPr lang="en-US" sz="3600" b="1">
                <a:solidFill>
                  <a:srgbClr val="DE504E"/>
                </a:solidFill>
              </a:rPr>
              <a:t> </a:t>
            </a:r>
            <a:r>
              <a:rPr kumimoji="0" lang="en-US" sz="3600" b="1" i="0" u="none" strike="noStrike" kern="1200" cap="none" spc="0" normalizeH="0" noProof="0">
                <a:ln>
                  <a:noFill/>
                </a:ln>
                <a:solidFill>
                  <a:srgbClr val="DE504E"/>
                </a:solidFill>
                <a:effectLst/>
                <a:uLnTx/>
                <a:uFillTx/>
                <a:ea typeface="+mn-ea"/>
                <a:cs typeface="+mn-cs"/>
              </a:rPr>
              <a:t>diseases.</a:t>
            </a:r>
            <a:br>
              <a:rPr kumimoji="0" lang="en-US" sz="3600" b="1" i="0" u="none" strike="noStrike" kern="1200" cap="none" spc="0" normalizeH="0" noProof="0">
                <a:ln>
                  <a:noFill/>
                </a:ln>
                <a:solidFill>
                  <a:srgbClr val="DE504E"/>
                </a:solidFill>
                <a:effectLst/>
                <a:uLnTx/>
                <a:uFillTx/>
                <a:ea typeface="+mn-ea"/>
                <a:cs typeface="+mn-cs"/>
              </a:rPr>
            </a:br>
            <a:endParaRPr lang="en-CA"/>
          </a:p>
        </p:txBody>
      </p:sp>
      <p:sp>
        <p:nvSpPr>
          <p:cNvPr id="3" name="Text Placeholder 2">
            <a:extLst>
              <a:ext uri="{FF2B5EF4-FFF2-40B4-BE49-F238E27FC236}">
                <a16:creationId xmlns:a16="http://schemas.microsoft.com/office/drawing/2014/main" id="{095F6048-AE5B-977C-FD19-548A87D6730A}"/>
              </a:ext>
            </a:extLst>
          </p:cNvPr>
          <p:cNvSpPr>
            <a:spLocks noGrp="1"/>
          </p:cNvSpPr>
          <p:nvPr>
            <p:ph type="body" sz="quarter" idx="16"/>
          </p:nvPr>
        </p:nvSpPr>
        <p:spPr/>
        <p:txBody>
          <a:bodyPr/>
          <a:lstStyle/>
          <a:p>
            <a:r>
              <a:rPr lang="en-CA"/>
              <a:t>Our Promise</a:t>
            </a:r>
          </a:p>
        </p:txBody>
      </p:sp>
      <p:sp>
        <p:nvSpPr>
          <p:cNvPr id="4" name="Slide Number Placeholder 3">
            <a:extLst>
              <a:ext uri="{FF2B5EF4-FFF2-40B4-BE49-F238E27FC236}">
                <a16:creationId xmlns:a16="http://schemas.microsoft.com/office/drawing/2014/main" id="{F0F424F3-891A-DC83-3CC9-F442F6C9E515}"/>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2546C-93C4-4FD3-9D03-944EFC6C361F}" type="slidenum">
              <a:rPr kumimoji="0" lang="en-CA" sz="1050" b="0" i="0" u="none" strike="noStrike" kern="1200" cap="none" spc="0" normalizeH="0" baseline="0" noProof="0" smtClean="0">
                <a:ln>
                  <a:noFill/>
                </a:ln>
                <a:solidFill>
                  <a:prstClr val="black">
                    <a:tint val="75000"/>
                  </a:prstClr>
                </a:solidFill>
                <a:effectLst/>
                <a:uLnTx/>
                <a:uFillTx/>
                <a:latin typeface="Red Hat Display" panose="020103030402010603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050" b="0" i="0" u="none" strike="noStrike" kern="1200" cap="none" spc="0" normalizeH="0" baseline="0" noProof="0">
              <a:ln>
                <a:noFill/>
              </a:ln>
              <a:solidFill>
                <a:prstClr val="black">
                  <a:tint val="75000"/>
                </a:prstClr>
              </a:solidFill>
              <a:effectLst/>
              <a:uLnTx/>
              <a:uFillTx/>
              <a:latin typeface="Red Hat Display" panose="02010303040201060303" pitchFamily="2" charset="0"/>
              <a:ea typeface="+mn-ea"/>
              <a:cs typeface="+mn-cs"/>
            </a:endParaRPr>
          </a:p>
        </p:txBody>
      </p:sp>
      <p:sp>
        <p:nvSpPr>
          <p:cNvPr id="5" name="Text Placeholder 4">
            <a:extLst>
              <a:ext uri="{FF2B5EF4-FFF2-40B4-BE49-F238E27FC236}">
                <a16:creationId xmlns:a16="http://schemas.microsoft.com/office/drawing/2014/main" id="{F0BE016A-7074-2321-9BEE-98E8344EA860}"/>
              </a:ext>
            </a:extLst>
          </p:cNvPr>
          <p:cNvSpPr>
            <a:spLocks noGrp="1"/>
          </p:cNvSpPr>
          <p:nvPr>
            <p:ph type="body" sz="quarter" idx="11"/>
          </p:nvPr>
        </p:nvSpPr>
        <p:spPr/>
        <p:txBody>
          <a:bodyPr/>
          <a:lstStyle/>
          <a:p>
            <a:endParaRPr lang="en-CA"/>
          </a:p>
        </p:txBody>
      </p:sp>
      <p:sp>
        <p:nvSpPr>
          <p:cNvPr id="6" name="Text Placeholder 5">
            <a:extLst>
              <a:ext uri="{FF2B5EF4-FFF2-40B4-BE49-F238E27FC236}">
                <a16:creationId xmlns:a16="http://schemas.microsoft.com/office/drawing/2014/main" id="{CF454C5B-AB30-15AC-0116-33252AAFD383}"/>
              </a:ext>
            </a:extLst>
          </p:cNvPr>
          <p:cNvSpPr>
            <a:spLocks noGrp="1"/>
          </p:cNvSpPr>
          <p:nvPr>
            <p:ph type="body" sz="quarter" idx="13"/>
          </p:nvPr>
        </p:nvSpPr>
        <p:spPr/>
        <p:txBody>
          <a:bodyPr/>
          <a:lstStyle/>
          <a:p>
            <a:endParaRPr lang="en-CA"/>
          </a:p>
        </p:txBody>
      </p:sp>
      <p:sp>
        <p:nvSpPr>
          <p:cNvPr id="7" name="Text Placeholder 6">
            <a:extLst>
              <a:ext uri="{FF2B5EF4-FFF2-40B4-BE49-F238E27FC236}">
                <a16:creationId xmlns:a16="http://schemas.microsoft.com/office/drawing/2014/main" id="{8835E1A6-8993-D19C-A94B-2FF58BFCDD42}"/>
              </a:ext>
            </a:extLst>
          </p:cNvPr>
          <p:cNvSpPr>
            <a:spLocks noGrp="1"/>
          </p:cNvSpPr>
          <p:nvPr>
            <p:ph type="body" sz="quarter" idx="15"/>
          </p:nvPr>
        </p:nvSpPr>
        <p:spPr/>
        <p:txBody>
          <a:bodyPr/>
          <a:lstStyle/>
          <a:p>
            <a:endParaRPr lang="en-CA"/>
          </a:p>
        </p:txBody>
      </p:sp>
      <p:pic>
        <p:nvPicPr>
          <p:cNvPr id="8" name="Picture 7">
            <a:extLst>
              <a:ext uri="{FF2B5EF4-FFF2-40B4-BE49-F238E27FC236}">
                <a16:creationId xmlns:a16="http://schemas.microsoft.com/office/drawing/2014/main" id="{8D574A12-4C74-BD47-B661-E7DC51A286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453" t="6842" r="20706" b="6919"/>
          <a:stretch/>
        </p:blipFill>
        <p:spPr>
          <a:xfrm>
            <a:off x="8412066" y="3429000"/>
            <a:ext cx="1998307" cy="1902186"/>
          </a:xfrm>
          <a:prstGeom prst="rect">
            <a:avLst/>
          </a:prstGeom>
        </p:spPr>
      </p:pic>
    </p:spTree>
    <p:extLst>
      <p:ext uri="{BB962C8B-B14F-4D97-AF65-F5344CB8AC3E}">
        <p14:creationId xmlns:p14="http://schemas.microsoft.com/office/powerpoint/2010/main" val="2746584905"/>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8105F6-B0AC-4EA0-9504-C68F28C2FE2A}"/>
              </a:ext>
            </a:extLst>
          </p:cNvPr>
          <p:cNvSpPr>
            <a:spLocks noGrp="1"/>
          </p:cNvSpPr>
          <p:nvPr>
            <p:ph type="title"/>
          </p:nvPr>
        </p:nvSpPr>
        <p:spPr/>
        <p:txBody>
          <a:bodyPr/>
          <a:lstStyle/>
          <a:p>
            <a:r>
              <a:rPr lang="en-US"/>
              <a:t>Developing Mission Priorities</a:t>
            </a:r>
          </a:p>
        </p:txBody>
      </p:sp>
      <p:sp>
        <p:nvSpPr>
          <p:cNvPr id="5" name="Slide Number Placeholder 4">
            <a:extLst>
              <a:ext uri="{FF2B5EF4-FFF2-40B4-BE49-F238E27FC236}">
                <a16:creationId xmlns:a16="http://schemas.microsoft.com/office/drawing/2014/main" id="{45BFB602-754F-7A7C-05D1-682C7F562B8A}"/>
              </a:ext>
            </a:extLst>
          </p:cNvPr>
          <p:cNvSpPr>
            <a:spLocks noGrp="1"/>
          </p:cNvSpPr>
          <p:nvPr>
            <p:ph type="sldNum" sz="quarter" idx="11"/>
          </p:nvPr>
        </p:nvSpPr>
        <p:spPr/>
        <p:txBody>
          <a:bodyPr/>
          <a:lstStyle/>
          <a:p>
            <a:fld id="{FCA2546C-93C4-4FD3-9D03-944EFC6C361F}" type="slidenum">
              <a:rPr lang="en-CA" smtClean="0"/>
              <a:pPr/>
              <a:t>3</a:t>
            </a:fld>
            <a:endParaRPr lang="en-CA"/>
          </a:p>
        </p:txBody>
      </p:sp>
      <p:sp>
        <p:nvSpPr>
          <p:cNvPr id="9" name="Text Placeholder 8">
            <a:extLst>
              <a:ext uri="{FF2B5EF4-FFF2-40B4-BE49-F238E27FC236}">
                <a16:creationId xmlns:a16="http://schemas.microsoft.com/office/drawing/2014/main" id="{EE13E0C3-0723-5412-C464-4BE6645F4BC5}"/>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789552E0-7A6E-16DF-E42A-22E392837E31}"/>
              </a:ext>
            </a:extLst>
          </p:cNvPr>
          <p:cNvSpPr>
            <a:spLocks noGrp="1"/>
          </p:cNvSpPr>
          <p:nvPr>
            <p:ph type="body" sz="quarter" idx="13"/>
          </p:nvPr>
        </p:nvSpPr>
        <p:spPr/>
        <p:txBody>
          <a:bodyPr/>
          <a:lstStyle/>
          <a:p>
            <a:endParaRPr lang="en-US"/>
          </a:p>
        </p:txBody>
      </p:sp>
      <p:sp>
        <p:nvSpPr>
          <p:cNvPr id="11" name="Text Placeholder 10">
            <a:extLst>
              <a:ext uri="{FF2B5EF4-FFF2-40B4-BE49-F238E27FC236}">
                <a16:creationId xmlns:a16="http://schemas.microsoft.com/office/drawing/2014/main" id="{5C429DF8-C1B4-519F-4ECF-7059D6F1DFF8}"/>
              </a:ext>
            </a:extLst>
          </p:cNvPr>
          <p:cNvSpPr>
            <a:spLocks noGrp="1"/>
          </p:cNvSpPr>
          <p:nvPr>
            <p:ph type="body" sz="quarter" idx="15"/>
          </p:nvPr>
        </p:nvSpPr>
        <p:spPr/>
        <p:txBody>
          <a:bodyPr/>
          <a:lstStyle/>
          <a:p>
            <a:endParaRPr lang="en-US"/>
          </a:p>
        </p:txBody>
      </p:sp>
      <p:graphicFrame>
        <p:nvGraphicFramePr>
          <p:cNvPr id="12" name="Diagram 11">
            <a:extLst>
              <a:ext uri="{FF2B5EF4-FFF2-40B4-BE49-F238E27FC236}">
                <a16:creationId xmlns:a16="http://schemas.microsoft.com/office/drawing/2014/main" id="{774362C4-E2CB-9428-BB48-2DA75A4AA865}"/>
              </a:ext>
            </a:extLst>
          </p:cNvPr>
          <p:cNvGraphicFramePr/>
          <p:nvPr>
            <p:extLst>
              <p:ext uri="{D42A27DB-BD31-4B8C-83A1-F6EECF244321}">
                <p14:modId xmlns:p14="http://schemas.microsoft.com/office/powerpoint/2010/main" val="1040865191"/>
              </p:ext>
            </p:extLst>
          </p:nvPr>
        </p:nvGraphicFramePr>
        <p:xfrm>
          <a:off x="-433754" y="1606061"/>
          <a:ext cx="4994030" cy="3645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A185E77-5DE3-5EB3-CE48-3DE9AF766556}"/>
              </a:ext>
            </a:extLst>
          </p:cNvPr>
          <p:cNvSpPr txBox="1"/>
          <p:nvPr/>
        </p:nvSpPr>
        <p:spPr>
          <a:xfrm>
            <a:off x="3949176" y="3117100"/>
            <a:ext cx="916094" cy="1015663"/>
          </a:xfrm>
          <a:prstGeom prst="rect">
            <a:avLst/>
          </a:prstGeom>
          <a:noFill/>
        </p:spPr>
        <p:txBody>
          <a:bodyPr wrap="square" rtlCol="0">
            <a:spAutoFit/>
          </a:bodyPr>
          <a:lstStyle/>
          <a:p>
            <a:pPr algn="ctr"/>
            <a:r>
              <a:rPr lang="en-US" sz="6000" b="1"/>
              <a:t>+</a:t>
            </a:r>
          </a:p>
        </p:txBody>
      </p:sp>
      <p:sp>
        <p:nvSpPr>
          <p:cNvPr id="14" name="TextBox 13">
            <a:extLst>
              <a:ext uri="{FF2B5EF4-FFF2-40B4-BE49-F238E27FC236}">
                <a16:creationId xmlns:a16="http://schemas.microsoft.com/office/drawing/2014/main" id="{2163FC5C-8456-E7F0-17EB-DF1E1DB92E21}"/>
              </a:ext>
            </a:extLst>
          </p:cNvPr>
          <p:cNvSpPr txBox="1"/>
          <p:nvPr/>
        </p:nvSpPr>
        <p:spPr>
          <a:xfrm>
            <a:off x="1429512" y="5434812"/>
            <a:ext cx="1173719" cy="369332"/>
          </a:xfrm>
          <a:prstGeom prst="rect">
            <a:avLst/>
          </a:prstGeom>
          <a:noFill/>
        </p:spPr>
        <p:txBody>
          <a:bodyPr wrap="none" rtlCol="0">
            <a:spAutoFit/>
          </a:bodyPr>
          <a:lstStyle/>
          <a:p>
            <a:r>
              <a:rPr lang="en-US"/>
              <a:t>n &gt; 2,000</a:t>
            </a:r>
          </a:p>
        </p:txBody>
      </p:sp>
      <p:grpSp>
        <p:nvGrpSpPr>
          <p:cNvPr id="20" name="Group 19">
            <a:extLst>
              <a:ext uri="{FF2B5EF4-FFF2-40B4-BE49-F238E27FC236}">
                <a16:creationId xmlns:a16="http://schemas.microsoft.com/office/drawing/2014/main" id="{8AE68AB3-FAF9-3B6B-C34D-4F2231AD0C58}"/>
              </a:ext>
            </a:extLst>
          </p:cNvPr>
          <p:cNvGrpSpPr/>
          <p:nvPr/>
        </p:nvGrpSpPr>
        <p:grpSpPr>
          <a:xfrm>
            <a:off x="4405039" y="2396516"/>
            <a:ext cx="3303103" cy="2456838"/>
            <a:chOff x="4932574" y="2396516"/>
            <a:chExt cx="3303103" cy="2456838"/>
          </a:xfrm>
        </p:grpSpPr>
        <p:graphicFrame>
          <p:nvGraphicFramePr>
            <p:cNvPr id="15" name="Diagram 14">
              <a:extLst>
                <a:ext uri="{FF2B5EF4-FFF2-40B4-BE49-F238E27FC236}">
                  <a16:creationId xmlns:a16="http://schemas.microsoft.com/office/drawing/2014/main" id="{2606515E-C0F2-B0E2-9A08-19C6A9193640}"/>
                </a:ext>
              </a:extLst>
            </p:cNvPr>
            <p:cNvGraphicFramePr/>
            <p:nvPr/>
          </p:nvGraphicFramePr>
          <p:xfrm>
            <a:off x="4932574" y="2396516"/>
            <a:ext cx="3303103" cy="24568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00827804-BEB0-2C69-E639-08D2096BB336}"/>
                </a:ext>
              </a:extLst>
            </p:cNvPr>
            <p:cNvSpPr txBox="1"/>
            <p:nvPr/>
          </p:nvSpPr>
          <p:spPr>
            <a:xfrm rot="16200000">
              <a:off x="5444862" y="3301769"/>
              <a:ext cx="1444626" cy="646331"/>
            </a:xfrm>
            <a:prstGeom prst="rect">
              <a:avLst/>
            </a:prstGeom>
            <a:noFill/>
          </p:spPr>
          <p:txBody>
            <a:bodyPr wrap="none" rtlCol="0">
              <a:spAutoFit/>
            </a:bodyPr>
            <a:lstStyle/>
            <a:p>
              <a:pPr algn="ctr"/>
              <a:r>
                <a:rPr lang="en-US" dirty="0"/>
                <a:t>Landscape</a:t>
              </a:r>
            </a:p>
            <a:p>
              <a:pPr algn="ctr"/>
              <a:r>
                <a:rPr lang="en-US" dirty="0"/>
                <a:t>Assessment</a:t>
              </a:r>
            </a:p>
          </p:txBody>
        </p:sp>
        <p:sp>
          <p:nvSpPr>
            <p:cNvPr id="17" name="TextBox 16">
              <a:extLst>
                <a:ext uri="{FF2B5EF4-FFF2-40B4-BE49-F238E27FC236}">
                  <a16:creationId xmlns:a16="http://schemas.microsoft.com/office/drawing/2014/main" id="{E37F2D8A-F515-2330-1651-822824AC971A}"/>
                </a:ext>
              </a:extLst>
            </p:cNvPr>
            <p:cNvSpPr txBox="1"/>
            <p:nvPr/>
          </p:nvSpPr>
          <p:spPr>
            <a:xfrm rot="5400000">
              <a:off x="6247642" y="3301768"/>
              <a:ext cx="1675459" cy="646331"/>
            </a:xfrm>
            <a:prstGeom prst="rect">
              <a:avLst/>
            </a:prstGeom>
            <a:noFill/>
          </p:spPr>
          <p:txBody>
            <a:bodyPr wrap="none" rtlCol="0">
              <a:spAutoFit/>
            </a:bodyPr>
            <a:lstStyle/>
            <a:p>
              <a:pPr algn="ctr"/>
              <a:r>
                <a:rPr lang="en-US" dirty="0"/>
                <a:t>Resource</a:t>
              </a:r>
            </a:p>
            <a:p>
              <a:pPr algn="ctr"/>
              <a:r>
                <a:rPr lang="en-US" dirty="0"/>
                <a:t>Requirements</a:t>
              </a:r>
            </a:p>
          </p:txBody>
        </p:sp>
      </p:grpSp>
      <p:sp>
        <p:nvSpPr>
          <p:cNvPr id="18" name="TextBox 17">
            <a:extLst>
              <a:ext uri="{FF2B5EF4-FFF2-40B4-BE49-F238E27FC236}">
                <a16:creationId xmlns:a16="http://schemas.microsoft.com/office/drawing/2014/main" id="{DFDB7814-A012-05A6-42AF-0BCFCF8E62AA}"/>
              </a:ext>
            </a:extLst>
          </p:cNvPr>
          <p:cNvSpPr txBox="1"/>
          <p:nvPr/>
        </p:nvSpPr>
        <p:spPr>
          <a:xfrm>
            <a:off x="7152866" y="3117100"/>
            <a:ext cx="916094" cy="1015663"/>
          </a:xfrm>
          <a:prstGeom prst="rect">
            <a:avLst/>
          </a:prstGeom>
          <a:noFill/>
        </p:spPr>
        <p:txBody>
          <a:bodyPr wrap="square" rtlCol="0">
            <a:spAutoFit/>
          </a:bodyPr>
          <a:lstStyle/>
          <a:p>
            <a:pPr algn="ctr"/>
            <a:r>
              <a:rPr lang="en-US" sz="6000" b="1"/>
              <a:t>=</a:t>
            </a:r>
          </a:p>
        </p:txBody>
      </p:sp>
      <p:pic>
        <p:nvPicPr>
          <p:cNvPr id="19" name="Picture 18" descr="A diagram of a diagram of impact&#10;&#10;Description automatically generated">
            <a:extLst>
              <a:ext uri="{FF2B5EF4-FFF2-40B4-BE49-F238E27FC236}">
                <a16:creationId xmlns:a16="http://schemas.microsoft.com/office/drawing/2014/main" id="{BFBD9EE4-1F6F-6191-A8DB-35E08CCD9C00}"/>
              </a:ext>
            </a:extLst>
          </p:cNvPr>
          <p:cNvPicPr>
            <a:picLocks noChangeAspect="1"/>
          </p:cNvPicPr>
          <p:nvPr/>
        </p:nvPicPr>
        <p:blipFill>
          <a:blip r:embed="rId13"/>
          <a:stretch>
            <a:fillRect/>
          </a:stretch>
        </p:blipFill>
        <p:spPr>
          <a:xfrm>
            <a:off x="7980006" y="1300780"/>
            <a:ext cx="3954085" cy="3889836"/>
          </a:xfrm>
          <a:prstGeom prst="rect">
            <a:avLst/>
          </a:prstGeom>
        </p:spPr>
      </p:pic>
    </p:spTree>
    <p:extLst>
      <p:ext uri="{BB962C8B-B14F-4D97-AF65-F5344CB8AC3E}">
        <p14:creationId xmlns:p14="http://schemas.microsoft.com/office/powerpoint/2010/main" val="857302323"/>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P spid="1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B66365F-AD5E-4E82-B988-CC506BC6CF0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13337" y="931790"/>
            <a:ext cx="1533800" cy="766900"/>
          </a:xfrm>
          <a:prstGeom prst="rect">
            <a:avLst/>
          </a:prstGeom>
        </p:spPr>
      </p:pic>
      <p:pic>
        <p:nvPicPr>
          <p:cNvPr id="5" name="Picture 4">
            <a:extLst>
              <a:ext uri="{FF2B5EF4-FFF2-40B4-BE49-F238E27FC236}">
                <a16:creationId xmlns:a16="http://schemas.microsoft.com/office/drawing/2014/main" id="{C30F7576-BF07-E345-826A-A97FE259827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10248" y="2955380"/>
            <a:ext cx="1723375" cy="2094950"/>
          </a:xfrm>
          <a:prstGeom prst="rect">
            <a:avLst/>
          </a:prstGeom>
          <a:effectLst>
            <a:outerShdw blurRad="50800" dist="38100" dir="2700000" sx="103000" sy="103000" algn="tl" rotWithShape="0">
              <a:prstClr val="black">
                <a:alpha val="40000"/>
              </a:prstClr>
            </a:outerShdw>
          </a:effectLst>
        </p:spPr>
      </p:pic>
      <p:sp>
        <p:nvSpPr>
          <p:cNvPr id="6" name="TextBox 5">
            <a:extLst>
              <a:ext uri="{FF2B5EF4-FFF2-40B4-BE49-F238E27FC236}">
                <a16:creationId xmlns:a16="http://schemas.microsoft.com/office/drawing/2014/main" id="{162BAC70-EC2A-2A45-89E9-1AABAAF5354D}"/>
              </a:ext>
            </a:extLst>
          </p:cNvPr>
          <p:cNvSpPr txBox="1"/>
          <p:nvPr/>
        </p:nvSpPr>
        <p:spPr>
          <a:xfrm>
            <a:off x="670542" y="2410892"/>
            <a:ext cx="1602786" cy="461665"/>
          </a:xfrm>
          <a:prstGeom prst="rect">
            <a:avLst/>
          </a:prstGeom>
          <a:noFill/>
        </p:spPr>
        <p:txBody>
          <a:bodyPr wrap="square" rtlCol="0">
            <a:spAutoFit/>
          </a:bodyPr>
          <a:lstStyle/>
          <a:p>
            <a:pPr algn="ctr"/>
            <a:r>
              <a:rPr lang="en-US" sz="2400" b="1"/>
              <a:t>2008</a:t>
            </a:r>
          </a:p>
        </p:txBody>
      </p:sp>
      <p:pic>
        <p:nvPicPr>
          <p:cNvPr id="9" name="Picture 8">
            <a:extLst>
              <a:ext uri="{FF2B5EF4-FFF2-40B4-BE49-F238E27FC236}">
                <a16:creationId xmlns:a16="http://schemas.microsoft.com/office/drawing/2014/main" id="{812EE840-23DE-D24A-AAB9-80609FB175F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948401" y="2892721"/>
            <a:ext cx="1724400" cy="2094950"/>
          </a:xfrm>
          <a:prstGeom prst="rect">
            <a:avLst/>
          </a:prstGeom>
          <a:effectLst>
            <a:outerShdw blurRad="50800" dist="38100" dir="2700000" sx="103000" sy="103000" algn="tl" rotWithShape="0">
              <a:prstClr val="black">
                <a:alpha val="40000"/>
              </a:prstClr>
            </a:outerShdw>
          </a:effectLst>
        </p:spPr>
      </p:pic>
      <p:sp>
        <p:nvSpPr>
          <p:cNvPr id="10" name="TextBox 9">
            <a:extLst>
              <a:ext uri="{FF2B5EF4-FFF2-40B4-BE49-F238E27FC236}">
                <a16:creationId xmlns:a16="http://schemas.microsoft.com/office/drawing/2014/main" id="{FEA590B9-DF98-E54D-B440-0C911745F79B}"/>
              </a:ext>
            </a:extLst>
          </p:cNvPr>
          <p:cNvSpPr txBox="1"/>
          <p:nvPr/>
        </p:nvSpPr>
        <p:spPr>
          <a:xfrm>
            <a:off x="3010954" y="2410893"/>
            <a:ext cx="1602786" cy="461665"/>
          </a:xfrm>
          <a:prstGeom prst="rect">
            <a:avLst/>
          </a:prstGeom>
          <a:noFill/>
        </p:spPr>
        <p:txBody>
          <a:bodyPr wrap="square" rtlCol="0">
            <a:spAutoFit/>
          </a:bodyPr>
          <a:lstStyle/>
          <a:p>
            <a:pPr algn="ctr"/>
            <a:r>
              <a:rPr lang="en-US" sz="2400" b="1"/>
              <a:t>2012</a:t>
            </a:r>
          </a:p>
        </p:txBody>
      </p:sp>
      <p:pic>
        <p:nvPicPr>
          <p:cNvPr id="19" name="Picture 18" descr="Qr code&#10;&#10;Description automatically generated">
            <a:extLst>
              <a:ext uri="{FF2B5EF4-FFF2-40B4-BE49-F238E27FC236}">
                <a16:creationId xmlns:a16="http://schemas.microsoft.com/office/drawing/2014/main" id="{3BEDC9A7-B420-7D4D-9C44-F2A3FFA9B517}"/>
              </a:ext>
            </a:extLst>
          </p:cNvPr>
          <p:cNvPicPr>
            <a:picLocks noChangeAspect="1"/>
          </p:cNvPicPr>
          <p:nvPr/>
        </p:nvPicPr>
        <p:blipFill rotWithShape="1">
          <a:blip r:embed="rId7">
            <a:extLst>
              <a:ext uri="{28A0092B-C50C-407E-A947-70E740481C1C}">
                <a14:useLocalDpi xmlns:a14="http://schemas.microsoft.com/office/drawing/2010/main" val="0"/>
              </a:ext>
            </a:extLst>
          </a:blip>
          <a:srcRect b="7193"/>
          <a:stretch/>
        </p:blipFill>
        <p:spPr>
          <a:xfrm>
            <a:off x="7568645" y="5000549"/>
            <a:ext cx="1480609" cy="1374120"/>
          </a:xfrm>
          <a:prstGeom prst="rect">
            <a:avLst/>
          </a:prstGeom>
        </p:spPr>
      </p:pic>
      <p:sp>
        <p:nvSpPr>
          <p:cNvPr id="22" name="TextBox 21">
            <a:extLst>
              <a:ext uri="{FF2B5EF4-FFF2-40B4-BE49-F238E27FC236}">
                <a16:creationId xmlns:a16="http://schemas.microsoft.com/office/drawing/2014/main" id="{4DD46BA2-3BFC-4D4D-A757-3501FDC1FF04}"/>
              </a:ext>
            </a:extLst>
          </p:cNvPr>
          <p:cNvSpPr txBox="1"/>
          <p:nvPr/>
        </p:nvSpPr>
        <p:spPr>
          <a:xfrm>
            <a:off x="7467894" y="2410891"/>
            <a:ext cx="1602786" cy="461665"/>
          </a:xfrm>
          <a:prstGeom prst="rect">
            <a:avLst/>
          </a:prstGeom>
          <a:noFill/>
        </p:spPr>
        <p:txBody>
          <a:bodyPr wrap="square" rtlCol="0">
            <a:spAutoFit/>
          </a:bodyPr>
          <a:lstStyle/>
          <a:p>
            <a:pPr algn="ctr"/>
            <a:r>
              <a:rPr lang="en-US" sz="2400" b="1"/>
              <a:t>2021</a:t>
            </a:r>
          </a:p>
        </p:txBody>
      </p:sp>
      <p:sp>
        <p:nvSpPr>
          <p:cNvPr id="14" name="TextBox 13">
            <a:extLst>
              <a:ext uri="{FF2B5EF4-FFF2-40B4-BE49-F238E27FC236}">
                <a16:creationId xmlns:a16="http://schemas.microsoft.com/office/drawing/2014/main" id="{1F3F6ECF-0A9F-D543-A59C-20667313194C}"/>
              </a:ext>
            </a:extLst>
          </p:cNvPr>
          <p:cNvSpPr txBox="1"/>
          <p:nvPr/>
        </p:nvSpPr>
        <p:spPr>
          <a:xfrm>
            <a:off x="5281550" y="2399962"/>
            <a:ext cx="1602786" cy="461665"/>
          </a:xfrm>
          <a:prstGeom prst="rect">
            <a:avLst/>
          </a:prstGeom>
          <a:noFill/>
        </p:spPr>
        <p:txBody>
          <a:bodyPr wrap="square" rtlCol="0">
            <a:spAutoFit/>
          </a:bodyPr>
          <a:lstStyle/>
          <a:p>
            <a:pPr algn="ctr"/>
            <a:r>
              <a:rPr lang="en-US" sz="2400" b="1"/>
              <a:t>2018</a:t>
            </a:r>
          </a:p>
        </p:txBody>
      </p:sp>
      <p:pic>
        <p:nvPicPr>
          <p:cNvPr id="8" name="Picture 7" descr="A picture containing clipart&#10;&#10;Description generated with very high confidence">
            <a:extLst>
              <a:ext uri="{FF2B5EF4-FFF2-40B4-BE49-F238E27FC236}">
                <a16:creationId xmlns:a16="http://schemas.microsoft.com/office/drawing/2014/main" id="{1679348E-BC92-4A74-F116-3C74242FA6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6248" y="785038"/>
            <a:ext cx="2323939" cy="766900"/>
          </a:xfrm>
          <a:prstGeom prst="rect">
            <a:avLst/>
          </a:prstGeom>
        </p:spPr>
      </p:pic>
      <p:pic>
        <p:nvPicPr>
          <p:cNvPr id="12" name="Picture 11" descr="Fireworks in the sky&#10;&#10;Description automatically generated">
            <a:extLst>
              <a:ext uri="{FF2B5EF4-FFF2-40B4-BE49-F238E27FC236}">
                <a16:creationId xmlns:a16="http://schemas.microsoft.com/office/drawing/2014/main" id="{7BE29005-7C3C-FB4F-BA00-D1EC049ACE4C}"/>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220744" y="2883488"/>
            <a:ext cx="1724400" cy="2095200"/>
          </a:xfrm>
          <a:prstGeom prst="rect">
            <a:avLst/>
          </a:prstGeom>
          <a:effectLst>
            <a:outerShdw blurRad="50800" dist="38100" dir="2700000" sx="103000" sy="103000" algn="tl" rotWithShape="0">
              <a:prstClr val="black">
                <a:alpha val="40000"/>
              </a:prstClr>
            </a:outerShdw>
          </a:effectLst>
        </p:spPr>
      </p:pic>
      <p:pic>
        <p:nvPicPr>
          <p:cNvPr id="15" name="Picture 14">
            <a:extLst>
              <a:ext uri="{FF2B5EF4-FFF2-40B4-BE49-F238E27FC236}">
                <a16:creationId xmlns:a16="http://schemas.microsoft.com/office/drawing/2014/main" id="{84C9C7E1-6713-024F-B2CD-6516ED1DBA9A}"/>
              </a:ext>
            </a:extLst>
          </p:cNvPr>
          <p:cNvPicPr>
            <a:picLocks/>
          </p:cNvPicPr>
          <p:nvPr/>
        </p:nvPicPr>
        <p:blipFill>
          <a:blip r:embed="rId10"/>
          <a:stretch>
            <a:fillRect/>
          </a:stretch>
        </p:blipFill>
        <p:spPr>
          <a:xfrm>
            <a:off x="7446750" y="2883488"/>
            <a:ext cx="1724400" cy="2095200"/>
          </a:xfrm>
          <a:prstGeom prst="rect">
            <a:avLst/>
          </a:prstGeom>
          <a:effectLst>
            <a:outerShdw blurRad="50800" dist="38100" dir="2700000" sx="103000" sy="103000" algn="tl" rotWithShape="0">
              <a:prstClr val="black">
                <a:alpha val="40000"/>
              </a:prstClr>
            </a:outerShdw>
          </a:effectLst>
        </p:spPr>
      </p:pic>
      <p:sp>
        <p:nvSpPr>
          <p:cNvPr id="26" name="Rectangle 25">
            <a:extLst>
              <a:ext uri="{FF2B5EF4-FFF2-40B4-BE49-F238E27FC236}">
                <a16:creationId xmlns:a16="http://schemas.microsoft.com/office/drawing/2014/main" id="{5383B477-FD0D-424A-89AB-1714C0742887}"/>
              </a:ext>
            </a:extLst>
          </p:cNvPr>
          <p:cNvSpPr/>
          <p:nvPr/>
        </p:nvSpPr>
        <p:spPr>
          <a:xfrm>
            <a:off x="370138" y="6174889"/>
            <a:ext cx="3717768" cy="599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EA42D845-FD8B-4750-9140-5E16404DB10A}"/>
              </a:ext>
            </a:extLst>
          </p:cNvPr>
          <p:cNvSpPr/>
          <p:nvPr/>
        </p:nvSpPr>
        <p:spPr>
          <a:xfrm>
            <a:off x="10574034" y="5910889"/>
            <a:ext cx="1356196" cy="863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1" name="Picture 30">
            <a:extLst>
              <a:ext uri="{FF2B5EF4-FFF2-40B4-BE49-F238E27FC236}">
                <a16:creationId xmlns:a16="http://schemas.microsoft.com/office/drawing/2014/main" id="{DB0AC23D-90DB-4197-B610-1ACEFE9D52E4}"/>
              </a:ext>
            </a:extLst>
          </p:cNvPr>
          <p:cNvPicPr>
            <a:picLocks noChangeAspect="1"/>
          </p:cNvPicPr>
          <p:nvPr/>
        </p:nvPicPr>
        <p:blipFill>
          <a:blip r:embed="rId11"/>
          <a:stretch>
            <a:fillRect/>
          </a:stretch>
        </p:blipFill>
        <p:spPr>
          <a:xfrm>
            <a:off x="9578353" y="2861627"/>
            <a:ext cx="1637851" cy="2104183"/>
          </a:xfrm>
          <a:prstGeom prst="rect">
            <a:avLst/>
          </a:prstGeom>
          <a:effectLst>
            <a:outerShdw blurRad="50800" dist="114300" dir="2700000" algn="tl" rotWithShape="0">
              <a:prstClr val="black">
                <a:alpha val="40000"/>
              </a:prstClr>
            </a:outerShdw>
          </a:effectLst>
        </p:spPr>
      </p:pic>
      <p:sp>
        <p:nvSpPr>
          <p:cNvPr id="32" name="TextBox 31">
            <a:extLst>
              <a:ext uri="{FF2B5EF4-FFF2-40B4-BE49-F238E27FC236}">
                <a16:creationId xmlns:a16="http://schemas.microsoft.com/office/drawing/2014/main" id="{0484C084-3F54-4006-8BB1-14DEF1212D4B}"/>
              </a:ext>
            </a:extLst>
          </p:cNvPr>
          <p:cNvSpPr txBox="1"/>
          <p:nvPr/>
        </p:nvSpPr>
        <p:spPr>
          <a:xfrm>
            <a:off x="9580068" y="2410891"/>
            <a:ext cx="1602786" cy="461665"/>
          </a:xfrm>
          <a:prstGeom prst="rect">
            <a:avLst/>
          </a:prstGeom>
          <a:noFill/>
        </p:spPr>
        <p:txBody>
          <a:bodyPr wrap="square" rtlCol="0">
            <a:spAutoFit/>
          </a:bodyPr>
          <a:lstStyle/>
          <a:p>
            <a:pPr algn="ctr"/>
            <a:r>
              <a:rPr lang="en-US" sz="2400" b="1"/>
              <a:t>2023</a:t>
            </a:r>
          </a:p>
        </p:txBody>
      </p:sp>
      <p:pic>
        <p:nvPicPr>
          <p:cNvPr id="13" name="Picture 12" descr="A red snake on a black background&#10;&#10;Description automatically generated">
            <a:extLst>
              <a:ext uri="{FF2B5EF4-FFF2-40B4-BE49-F238E27FC236}">
                <a16:creationId xmlns:a16="http://schemas.microsoft.com/office/drawing/2014/main" id="{5F381F65-8E0E-CAFB-5808-3D5DE36027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66890" y="785038"/>
            <a:ext cx="2316107" cy="628401"/>
          </a:xfrm>
          <a:prstGeom prst="rect">
            <a:avLst/>
          </a:prstGeom>
        </p:spPr>
      </p:pic>
      <p:grpSp>
        <p:nvGrpSpPr>
          <p:cNvPr id="28" name="Group 27">
            <a:extLst>
              <a:ext uri="{FF2B5EF4-FFF2-40B4-BE49-F238E27FC236}">
                <a16:creationId xmlns:a16="http://schemas.microsoft.com/office/drawing/2014/main" id="{9E0823DB-4B48-B084-86AF-9311DD15AB67}"/>
              </a:ext>
            </a:extLst>
          </p:cNvPr>
          <p:cNvGrpSpPr/>
          <p:nvPr/>
        </p:nvGrpSpPr>
        <p:grpSpPr>
          <a:xfrm>
            <a:off x="9719180" y="5050330"/>
            <a:ext cx="1356196" cy="1356196"/>
            <a:chOff x="10148404" y="5050330"/>
            <a:chExt cx="1356196" cy="1356196"/>
          </a:xfrm>
        </p:grpSpPr>
        <p:pic>
          <p:nvPicPr>
            <p:cNvPr id="20" name="Picture 19" descr="A qr code with a white background&#10;&#10;Description automatically generated">
              <a:extLst>
                <a:ext uri="{FF2B5EF4-FFF2-40B4-BE49-F238E27FC236}">
                  <a16:creationId xmlns:a16="http://schemas.microsoft.com/office/drawing/2014/main" id="{064409A1-4CC8-7290-3B02-9CE10114B1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48404" y="5050330"/>
              <a:ext cx="1356196" cy="1356196"/>
            </a:xfrm>
            <a:prstGeom prst="rect">
              <a:avLst/>
            </a:prstGeom>
          </p:spPr>
        </p:pic>
        <p:sp>
          <p:nvSpPr>
            <p:cNvPr id="24" name="Rectangle 23">
              <a:extLst>
                <a:ext uri="{FF2B5EF4-FFF2-40B4-BE49-F238E27FC236}">
                  <a16:creationId xmlns:a16="http://schemas.microsoft.com/office/drawing/2014/main" id="{22DA70F2-9321-7429-0B53-60118689011C}"/>
                </a:ext>
              </a:extLst>
            </p:cNvPr>
            <p:cNvSpPr/>
            <p:nvPr/>
          </p:nvSpPr>
          <p:spPr>
            <a:xfrm>
              <a:off x="11224755" y="6174889"/>
              <a:ext cx="208475" cy="14334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2444632"/>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1AEFE-6B58-EA54-532B-AC3437A21D7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2546C-93C4-4FD3-9D03-944EFC6C361F}" type="slidenum">
              <a:rPr kumimoji="0" lang="en-CA" sz="1050" b="0" i="0" u="none" strike="noStrike" kern="1200" cap="none" spc="0" normalizeH="0" baseline="0" noProof="0" smtClean="0">
                <a:ln>
                  <a:noFill/>
                </a:ln>
                <a:solidFill>
                  <a:prstClr val="black">
                    <a:tint val="75000"/>
                  </a:prstClr>
                </a:solidFill>
                <a:effectLst/>
                <a:uLnTx/>
                <a:uFillTx/>
                <a:latin typeface="Red Hat Display" panose="020103030402010603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050" b="0" i="0" u="none" strike="noStrike" kern="1200" cap="none" spc="0" normalizeH="0" baseline="0" noProof="0">
              <a:ln>
                <a:noFill/>
              </a:ln>
              <a:solidFill>
                <a:prstClr val="black">
                  <a:tint val="75000"/>
                </a:prstClr>
              </a:solidFill>
              <a:effectLst/>
              <a:uLnTx/>
              <a:uFillTx/>
              <a:latin typeface="Red Hat Display" panose="02010303040201060303" pitchFamily="2" charset="0"/>
              <a:ea typeface="+mn-ea"/>
              <a:cs typeface="+mn-cs"/>
            </a:endParaRPr>
          </a:p>
        </p:txBody>
      </p:sp>
      <p:sp>
        <p:nvSpPr>
          <p:cNvPr id="5" name="Text Placeholder 4">
            <a:extLst>
              <a:ext uri="{FF2B5EF4-FFF2-40B4-BE49-F238E27FC236}">
                <a16:creationId xmlns:a16="http://schemas.microsoft.com/office/drawing/2014/main" id="{0170D01C-0F26-CA74-286D-71F1CF62A07B}"/>
              </a:ext>
            </a:extLst>
          </p:cNvPr>
          <p:cNvSpPr>
            <a:spLocks noGrp="1"/>
          </p:cNvSpPr>
          <p:nvPr>
            <p:ph type="body" sz="quarter" idx="12"/>
          </p:nvPr>
        </p:nvSpPr>
        <p:spPr/>
        <p:txBody>
          <a:bodyPr/>
          <a:lstStyle/>
          <a:p>
            <a:endParaRPr lang="en-CA"/>
          </a:p>
        </p:txBody>
      </p:sp>
      <p:sp>
        <p:nvSpPr>
          <p:cNvPr id="6" name="Text Placeholder 5">
            <a:extLst>
              <a:ext uri="{FF2B5EF4-FFF2-40B4-BE49-F238E27FC236}">
                <a16:creationId xmlns:a16="http://schemas.microsoft.com/office/drawing/2014/main" id="{1BAA2C5F-1083-B174-2DC2-EF6AFDE8BC8A}"/>
              </a:ext>
            </a:extLst>
          </p:cNvPr>
          <p:cNvSpPr>
            <a:spLocks noGrp="1"/>
          </p:cNvSpPr>
          <p:nvPr>
            <p:ph type="body" sz="quarter" idx="13"/>
          </p:nvPr>
        </p:nvSpPr>
        <p:spPr/>
        <p:txBody>
          <a:bodyPr/>
          <a:lstStyle/>
          <a:p>
            <a:endParaRPr lang="en-CA"/>
          </a:p>
        </p:txBody>
      </p:sp>
      <p:sp>
        <p:nvSpPr>
          <p:cNvPr id="7" name="Text Placeholder 6">
            <a:extLst>
              <a:ext uri="{FF2B5EF4-FFF2-40B4-BE49-F238E27FC236}">
                <a16:creationId xmlns:a16="http://schemas.microsoft.com/office/drawing/2014/main" id="{C364987A-5A49-BA85-5862-FEF2653DE878}"/>
              </a:ext>
            </a:extLst>
          </p:cNvPr>
          <p:cNvSpPr>
            <a:spLocks noGrp="1"/>
          </p:cNvSpPr>
          <p:nvPr>
            <p:ph type="body" sz="quarter" idx="15"/>
          </p:nvPr>
        </p:nvSpPr>
        <p:spPr/>
        <p:txBody>
          <a:bodyPr/>
          <a:lstStyle/>
          <a:p>
            <a:endParaRPr lang="en-CA"/>
          </a:p>
        </p:txBody>
      </p:sp>
      <p:sp>
        <p:nvSpPr>
          <p:cNvPr id="8" name="Title 1">
            <a:extLst>
              <a:ext uri="{FF2B5EF4-FFF2-40B4-BE49-F238E27FC236}">
                <a16:creationId xmlns:a16="http://schemas.microsoft.com/office/drawing/2014/main" id="{DAD50C29-56FB-1762-A306-C09A6824D38D}"/>
              </a:ext>
            </a:extLst>
          </p:cNvPr>
          <p:cNvSpPr>
            <a:spLocks noGrp="1"/>
          </p:cNvSpPr>
          <p:nvPr>
            <p:ph type="title"/>
          </p:nvPr>
        </p:nvSpPr>
        <p:spPr/>
        <p:txBody>
          <a:bodyPr/>
          <a:lstStyle/>
          <a:p>
            <a:r>
              <a:rPr lang="en-CA" sz="3600" b="1">
                <a:latin typeface="+mj-lt"/>
                <a:cs typeface="Red Hat Display" panose="02010303040201060303" pitchFamily="2" charset="0"/>
              </a:rPr>
              <a:t>2023 Inflammatory Bowel Disease in Canada</a:t>
            </a:r>
            <a:endParaRPr lang="en-CA" sz="2000">
              <a:latin typeface="Red Hat Display" panose="02010303040201060303" pitchFamily="2" charset="0"/>
              <a:cs typeface="Red Hat Display" panose="02010303040201060303" pitchFamily="2" charset="0"/>
            </a:endParaRPr>
          </a:p>
        </p:txBody>
      </p:sp>
      <p:pic>
        <p:nvPicPr>
          <p:cNvPr id="14" name="Picture 13" descr="A cover of a book&#10;&#10;Description automatically generated">
            <a:extLst>
              <a:ext uri="{FF2B5EF4-FFF2-40B4-BE49-F238E27FC236}">
                <a16:creationId xmlns:a16="http://schemas.microsoft.com/office/drawing/2014/main" id="{F07E6368-0C7E-08A1-3E3A-E8632FBAC4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357" y="1516351"/>
            <a:ext cx="3274541" cy="4229616"/>
          </a:xfrm>
          <a:prstGeom prst="rect">
            <a:avLst/>
          </a:prstGeom>
        </p:spPr>
      </p:pic>
      <p:pic>
        <p:nvPicPr>
          <p:cNvPr id="17" name="Picture 16" descr="Chart, sunburst chart&#10;&#10;Description automatically generated">
            <a:extLst>
              <a:ext uri="{FF2B5EF4-FFF2-40B4-BE49-F238E27FC236}">
                <a16:creationId xmlns:a16="http://schemas.microsoft.com/office/drawing/2014/main" id="{C8029D99-9C70-C1E7-CA1E-3F07B99CAA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23055" y="1516351"/>
            <a:ext cx="6730745" cy="4256573"/>
          </a:xfrm>
          <a:prstGeom prst="rect">
            <a:avLst/>
          </a:prstGeom>
        </p:spPr>
      </p:pic>
    </p:spTree>
    <p:extLst>
      <p:ext uri="{BB962C8B-B14F-4D97-AF65-F5344CB8AC3E}">
        <p14:creationId xmlns:p14="http://schemas.microsoft.com/office/powerpoint/2010/main" val="2087888961"/>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26ADC-64D1-519D-EED7-7151F33E6A7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2546C-93C4-4FD3-9D03-944EFC6C361F}" type="slidenum">
              <a:rPr kumimoji="0" lang="en-CA" sz="1050" b="0" i="0" u="none" strike="noStrike" kern="1200" cap="none" spc="0" normalizeH="0" baseline="0" noProof="0" smtClean="0">
                <a:ln>
                  <a:noFill/>
                </a:ln>
                <a:solidFill>
                  <a:prstClr val="black">
                    <a:tint val="75000"/>
                  </a:prstClr>
                </a:solidFill>
                <a:effectLst/>
                <a:uLnTx/>
                <a:uFillTx/>
                <a:latin typeface="Red Hat Display" panose="020103030402010603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050" b="0" i="0" u="none" strike="noStrike" kern="1200" cap="none" spc="0" normalizeH="0" baseline="0" noProof="0">
              <a:ln>
                <a:noFill/>
              </a:ln>
              <a:solidFill>
                <a:prstClr val="black">
                  <a:tint val="75000"/>
                </a:prstClr>
              </a:solidFill>
              <a:effectLst/>
              <a:uLnTx/>
              <a:uFillTx/>
              <a:latin typeface="Red Hat Display" panose="02010303040201060303" pitchFamily="2" charset="0"/>
              <a:ea typeface="+mn-ea"/>
              <a:cs typeface="+mn-cs"/>
            </a:endParaRPr>
          </a:p>
        </p:txBody>
      </p:sp>
      <p:sp>
        <p:nvSpPr>
          <p:cNvPr id="5" name="Text Placeholder 4">
            <a:extLst>
              <a:ext uri="{FF2B5EF4-FFF2-40B4-BE49-F238E27FC236}">
                <a16:creationId xmlns:a16="http://schemas.microsoft.com/office/drawing/2014/main" id="{0BB21DD7-1C1E-C529-54B5-382F83B32C45}"/>
              </a:ext>
            </a:extLst>
          </p:cNvPr>
          <p:cNvSpPr>
            <a:spLocks noGrp="1"/>
          </p:cNvSpPr>
          <p:nvPr>
            <p:ph type="body" sz="quarter" idx="12"/>
          </p:nvPr>
        </p:nvSpPr>
        <p:spPr/>
        <p:txBody>
          <a:bodyPr/>
          <a:lstStyle/>
          <a:p>
            <a:endParaRPr lang="en-CA"/>
          </a:p>
        </p:txBody>
      </p:sp>
      <p:sp>
        <p:nvSpPr>
          <p:cNvPr id="6" name="Text Placeholder 5">
            <a:extLst>
              <a:ext uri="{FF2B5EF4-FFF2-40B4-BE49-F238E27FC236}">
                <a16:creationId xmlns:a16="http://schemas.microsoft.com/office/drawing/2014/main" id="{A8CCFDCB-5251-D4D1-15DF-3D34723A10A8}"/>
              </a:ext>
            </a:extLst>
          </p:cNvPr>
          <p:cNvSpPr>
            <a:spLocks noGrp="1"/>
          </p:cNvSpPr>
          <p:nvPr>
            <p:ph type="body" sz="quarter" idx="13"/>
          </p:nvPr>
        </p:nvSpPr>
        <p:spPr/>
        <p:txBody>
          <a:bodyPr/>
          <a:lstStyle/>
          <a:p>
            <a:endParaRPr lang="en-CA"/>
          </a:p>
        </p:txBody>
      </p:sp>
      <p:sp>
        <p:nvSpPr>
          <p:cNvPr id="7" name="Text Placeholder 6">
            <a:extLst>
              <a:ext uri="{FF2B5EF4-FFF2-40B4-BE49-F238E27FC236}">
                <a16:creationId xmlns:a16="http://schemas.microsoft.com/office/drawing/2014/main" id="{A21BAC1F-6CB2-01A0-321C-18EA9E5F7A74}"/>
              </a:ext>
            </a:extLst>
          </p:cNvPr>
          <p:cNvSpPr>
            <a:spLocks noGrp="1"/>
          </p:cNvSpPr>
          <p:nvPr>
            <p:ph type="body" sz="quarter" idx="15"/>
          </p:nvPr>
        </p:nvSpPr>
        <p:spPr/>
        <p:txBody>
          <a:bodyPr/>
          <a:lstStyle/>
          <a:p>
            <a:endParaRPr lang="en-CA"/>
          </a:p>
        </p:txBody>
      </p:sp>
      <p:sp>
        <p:nvSpPr>
          <p:cNvPr id="8" name="Title 1">
            <a:extLst>
              <a:ext uri="{FF2B5EF4-FFF2-40B4-BE49-F238E27FC236}">
                <a16:creationId xmlns:a16="http://schemas.microsoft.com/office/drawing/2014/main" id="{506E74E5-0966-1690-398A-9130366D9019}"/>
              </a:ext>
            </a:extLst>
          </p:cNvPr>
          <p:cNvSpPr>
            <a:spLocks noGrp="1"/>
          </p:cNvSpPr>
          <p:nvPr>
            <p:ph type="title"/>
          </p:nvPr>
        </p:nvSpPr>
        <p:spPr/>
        <p:txBody>
          <a:bodyPr>
            <a:normAutofit/>
          </a:bodyPr>
          <a:lstStyle/>
          <a:p>
            <a:r>
              <a:rPr lang="en-CA" sz="4000">
                <a:latin typeface="Red Hat Display ExtraBold" panose="02010303040201060303" pitchFamily="2" charset="0"/>
                <a:ea typeface="Red Hat Display ExtraBold" panose="02010303040201060303" pitchFamily="2" charset="0"/>
                <a:cs typeface="Red Hat Display ExtraBold" panose="02010303040201060303" pitchFamily="2" charset="0"/>
              </a:rPr>
              <a:t>Key findings</a:t>
            </a:r>
          </a:p>
        </p:txBody>
      </p:sp>
      <p:pic>
        <p:nvPicPr>
          <p:cNvPr id="2" name="Picture 1" descr="A screenshot of a computer&#10;&#10;Description automatically generated">
            <a:extLst>
              <a:ext uri="{FF2B5EF4-FFF2-40B4-BE49-F238E27FC236}">
                <a16:creationId xmlns:a16="http://schemas.microsoft.com/office/drawing/2014/main" id="{D275F7A8-8804-FF7B-2847-8FBDBCA944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3402" y="378507"/>
            <a:ext cx="6790171" cy="229990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8F7DF6A5-0E8E-A1CD-A9CF-0A4367D6E8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85405" y="2555410"/>
            <a:ext cx="1909252" cy="51614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26DB4398-8F5D-04AA-98EB-0918B2FDA0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23671" y="2582708"/>
            <a:ext cx="1914677" cy="399780"/>
          </a:xfrm>
          <a:prstGeom prst="rect">
            <a:avLst/>
          </a:prstGeom>
        </p:spPr>
      </p:pic>
      <p:sp>
        <p:nvSpPr>
          <p:cNvPr id="13" name="Subtitle 2">
            <a:extLst>
              <a:ext uri="{FF2B5EF4-FFF2-40B4-BE49-F238E27FC236}">
                <a16:creationId xmlns:a16="http://schemas.microsoft.com/office/drawing/2014/main" id="{8A04A1B7-6589-700C-BA06-0990B4D350DB}"/>
              </a:ext>
            </a:extLst>
          </p:cNvPr>
          <p:cNvSpPr txBox="1">
            <a:spLocks/>
          </p:cNvSpPr>
          <p:nvPr/>
        </p:nvSpPr>
        <p:spPr>
          <a:xfrm>
            <a:off x="2626811" y="3071551"/>
            <a:ext cx="8958939" cy="26364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Red Hat Display" panose="02010303040201060303" pitchFamily="2" charset="0"/>
                <a:ea typeface="Red Hat Display" panose="02010303040201060303" pitchFamily="2" charset="0"/>
                <a:cs typeface="Red Hat Display" panose="02010303040201060303" pitchFamily="2" charset="0"/>
              </a:rPr>
              <a:t>Biggest increases in new diagnoses are being seen in children and South Asian populations</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Red Hat Display" panose="02010303040201060303" pitchFamily="2" charset="0"/>
                <a:ea typeface="Red Hat Display" panose="02010303040201060303" pitchFamily="2" charset="0"/>
                <a:cs typeface="Red Hat Display" panose="02010303040201060303" pitchFamily="2" charset="0"/>
              </a:rPr>
              <a:t>Pediatric IBD rates now among highest in the world</a:t>
            </a: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ed Hat Display" panose="02010303040201060303" pitchFamily="2" charset="0"/>
                <a:ea typeface="Red Hat Display" panose="02010303040201060303" pitchFamily="2" charset="0"/>
                <a:cs typeface="Red Hat Display" panose="02010303040201060303" pitchFamily="2" charset="0"/>
              </a:rPr>
              <a:t>Seniors are the most rapidly growing group since people with IBD are living longer due to better therapies, and our population is aging</a:t>
            </a:r>
            <a:endParaRPr kumimoji="0" lang="en-CA" sz="2800" b="0" i="0" u="none" strike="noStrike" kern="1200" cap="none" spc="0" normalizeH="0" baseline="0" noProof="0" dirty="0">
              <a:ln>
                <a:noFill/>
              </a:ln>
              <a:solidFill>
                <a:prstClr val="black"/>
              </a:solidFill>
              <a:effectLst/>
              <a:uLnTx/>
              <a:uFillTx/>
              <a:latin typeface="Red Hat Display" panose="02010303040201060303" pitchFamily="2" charset="0"/>
              <a:ea typeface="Red Hat Display" panose="02010303040201060303" pitchFamily="2" charset="0"/>
              <a:cs typeface="Red Hat Display" panose="02010303040201060303"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800" b="0" i="0" u="none" strike="noStrike" kern="1200" cap="none" spc="0" normalizeH="0" baseline="0" noProof="0" dirty="0">
              <a:ln>
                <a:noFill/>
              </a:ln>
              <a:solidFill>
                <a:prstClr val="black"/>
              </a:solidFill>
              <a:effectLst/>
              <a:uLnTx/>
              <a:uFillTx/>
              <a:latin typeface="Red Hat Display" panose="02010303040201060303" pitchFamily="2" charset="0"/>
              <a:ea typeface="Red Hat Display" panose="02010303040201060303" pitchFamily="2" charset="0"/>
              <a:cs typeface="Red Hat Display" panose="02010303040201060303" pitchFamily="2" charset="0"/>
            </a:endParaRPr>
          </a:p>
        </p:txBody>
      </p:sp>
    </p:spTree>
    <p:extLst>
      <p:ext uri="{BB962C8B-B14F-4D97-AF65-F5344CB8AC3E}">
        <p14:creationId xmlns:p14="http://schemas.microsoft.com/office/powerpoint/2010/main" val="122791269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26ADC-64D1-519D-EED7-7151F33E6A7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2546C-93C4-4FD3-9D03-944EFC6C361F}" type="slidenum">
              <a:rPr kumimoji="0" lang="en-CA" sz="1050" b="0" i="0" u="none" strike="noStrike" kern="1200" cap="none" spc="0" normalizeH="0" baseline="0" noProof="0" smtClean="0">
                <a:ln>
                  <a:noFill/>
                </a:ln>
                <a:solidFill>
                  <a:prstClr val="black">
                    <a:tint val="75000"/>
                  </a:prstClr>
                </a:solidFill>
                <a:effectLst/>
                <a:uLnTx/>
                <a:uFillTx/>
                <a:latin typeface="Red Hat Display" panose="020103030402010603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050" b="0" i="0" u="none" strike="noStrike" kern="1200" cap="none" spc="0" normalizeH="0" baseline="0" noProof="0">
              <a:ln>
                <a:noFill/>
              </a:ln>
              <a:solidFill>
                <a:prstClr val="black">
                  <a:tint val="75000"/>
                </a:prstClr>
              </a:solidFill>
              <a:effectLst/>
              <a:uLnTx/>
              <a:uFillTx/>
              <a:latin typeface="Red Hat Display" panose="02010303040201060303" pitchFamily="2" charset="0"/>
              <a:ea typeface="+mn-ea"/>
              <a:cs typeface="+mn-cs"/>
            </a:endParaRPr>
          </a:p>
        </p:txBody>
      </p:sp>
      <p:sp>
        <p:nvSpPr>
          <p:cNvPr id="5" name="Text Placeholder 4">
            <a:extLst>
              <a:ext uri="{FF2B5EF4-FFF2-40B4-BE49-F238E27FC236}">
                <a16:creationId xmlns:a16="http://schemas.microsoft.com/office/drawing/2014/main" id="{0BB21DD7-1C1E-C529-54B5-382F83B32C45}"/>
              </a:ext>
            </a:extLst>
          </p:cNvPr>
          <p:cNvSpPr>
            <a:spLocks noGrp="1"/>
          </p:cNvSpPr>
          <p:nvPr>
            <p:ph type="body" sz="quarter" idx="12"/>
          </p:nvPr>
        </p:nvSpPr>
        <p:spPr/>
        <p:txBody>
          <a:bodyPr/>
          <a:lstStyle/>
          <a:p>
            <a:endParaRPr lang="en-CA"/>
          </a:p>
        </p:txBody>
      </p:sp>
      <p:sp>
        <p:nvSpPr>
          <p:cNvPr id="6" name="Text Placeholder 5">
            <a:extLst>
              <a:ext uri="{FF2B5EF4-FFF2-40B4-BE49-F238E27FC236}">
                <a16:creationId xmlns:a16="http://schemas.microsoft.com/office/drawing/2014/main" id="{A8CCFDCB-5251-D4D1-15DF-3D34723A10A8}"/>
              </a:ext>
            </a:extLst>
          </p:cNvPr>
          <p:cNvSpPr>
            <a:spLocks noGrp="1"/>
          </p:cNvSpPr>
          <p:nvPr>
            <p:ph type="body" sz="quarter" idx="13"/>
          </p:nvPr>
        </p:nvSpPr>
        <p:spPr/>
        <p:txBody>
          <a:bodyPr/>
          <a:lstStyle/>
          <a:p>
            <a:endParaRPr lang="en-CA"/>
          </a:p>
        </p:txBody>
      </p:sp>
      <p:sp>
        <p:nvSpPr>
          <p:cNvPr id="7" name="Text Placeholder 6">
            <a:extLst>
              <a:ext uri="{FF2B5EF4-FFF2-40B4-BE49-F238E27FC236}">
                <a16:creationId xmlns:a16="http://schemas.microsoft.com/office/drawing/2014/main" id="{A21BAC1F-6CB2-01A0-321C-18EA9E5F7A74}"/>
              </a:ext>
            </a:extLst>
          </p:cNvPr>
          <p:cNvSpPr>
            <a:spLocks noGrp="1"/>
          </p:cNvSpPr>
          <p:nvPr>
            <p:ph type="body" sz="quarter" idx="15"/>
          </p:nvPr>
        </p:nvSpPr>
        <p:spPr/>
        <p:txBody>
          <a:bodyPr/>
          <a:lstStyle/>
          <a:p>
            <a:endParaRPr lang="en-CA"/>
          </a:p>
        </p:txBody>
      </p:sp>
      <p:sp>
        <p:nvSpPr>
          <p:cNvPr id="8" name="Title 1">
            <a:extLst>
              <a:ext uri="{FF2B5EF4-FFF2-40B4-BE49-F238E27FC236}">
                <a16:creationId xmlns:a16="http://schemas.microsoft.com/office/drawing/2014/main" id="{506E74E5-0966-1690-398A-9130366D9019}"/>
              </a:ext>
            </a:extLst>
          </p:cNvPr>
          <p:cNvSpPr>
            <a:spLocks noGrp="1"/>
          </p:cNvSpPr>
          <p:nvPr>
            <p:ph type="title"/>
          </p:nvPr>
        </p:nvSpPr>
        <p:spPr>
          <a:xfrm rot="16200000">
            <a:off x="-3989990" y="19136"/>
            <a:ext cx="10515600" cy="1325563"/>
          </a:xfrm>
        </p:spPr>
        <p:txBody>
          <a:bodyPr>
            <a:normAutofit/>
          </a:bodyPr>
          <a:lstStyle/>
          <a:p>
            <a:r>
              <a:rPr lang="en-CA" sz="4000">
                <a:latin typeface="Red Hat Display ExtraBold" panose="02010303040201060303" pitchFamily="2" charset="0"/>
                <a:ea typeface="Red Hat Display ExtraBold" panose="02010303040201060303" pitchFamily="2" charset="0"/>
                <a:cs typeface="Red Hat Display ExtraBold" panose="02010303040201060303" pitchFamily="2" charset="0"/>
              </a:rPr>
              <a:t>Key findings</a:t>
            </a:r>
          </a:p>
        </p:txBody>
      </p:sp>
      <p:pic>
        <p:nvPicPr>
          <p:cNvPr id="3" name="Picture 2" descr="Diagram&#10;&#10;Description automatically generated">
            <a:extLst>
              <a:ext uri="{FF2B5EF4-FFF2-40B4-BE49-F238E27FC236}">
                <a16:creationId xmlns:a16="http://schemas.microsoft.com/office/drawing/2014/main" id="{80055083-09EB-50CC-6DB1-57FE171F88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5362" y="60674"/>
            <a:ext cx="9607289" cy="6057167"/>
          </a:xfrm>
          <a:prstGeom prst="rect">
            <a:avLst/>
          </a:prstGeom>
        </p:spPr>
      </p:pic>
    </p:spTree>
    <p:extLst>
      <p:ext uri="{BB962C8B-B14F-4D97-AF65-F5344CB8AC3E}">
        <p14:creationId xmlns:p14="http://schemas.microsoft.com/office/powerpoint/2010/main" val="3200304994"/>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65DA-81AE-3542-85C0-BC038A8FE8DD}"/>
              </a:ext>
            </a:extLst>
          </p:cNvPr>
          <p:cNvSpPr>
            <a:spLocks noGrp="1"/>
          </p:cNvSpPr>
          <p:nvPr>
            <p:ph type="title"/>
          </p:nvPr>
        </p:nvSpPr>
        <p:spPr/>
        <p:txBody>
          <a:bodyPr/>
          <a:lstStyle/>
          <a:p>
            <a:r>
              <a:rPr lang="en-US" dirty="0"/>
              <a:t>Canada’s Healthcare System for Crohn’s and colitis</a:t>
            </a:r>
          </a:p>
        </p:txBody>
      </p:sp>
      <p:sp>
        <p:nvSpPr>
          <p:cNvPr id="8" name="Content Placeholder 7">
            <a:extLst>
              <a:ext uri="{FF2B5EF4-FFF2-40B4-BE49-F238E27FC236}">
                <a16:creationId xmlns:a16="http://schemas.microsoft.com/office/drawing/2014/main" id="{C7DBC495-1ED3-2432-596B-093ADDA26165}"/>
              </a:ext>
            </a:extLst>
          </p:cNvPr>
          <p:cNvSpPr>
            <a:spLocks noGrp="1"/>
          </p:cNvSpPr>
          <p:nvPr>
            <p:ph idx="1"/>
          </p:nvPr>
        </p:nvSpPr>
        <p:spPr/>
        <p:txBody>
          <a:bodyPr>
            <a:normAutofit/>
          </a:bodyPr>
          <a:lstStyle/>
          <a:p>
            <a:r>
              <a:rPr lang="en-US" sz="2400" b="1" dirty="0" err="1">
                <a:latin typeface="Red Hat Display" panose="02010303040201060303" pitchFamily="2" charset="0"/>
                <a:ea typeface="Red Hat Display" panose="02010303040201060303" pitchFamily="2" charset="0"/>
                <a:cs typeface="Red Hat Display" panose="02010303040201060303" pitchFamily="2" charset="0"/>
              </a:rPr>
              <a:t>Paediatric</a:t>
            </a:r>
            <a:r>
              <a:rPr lang="en-US" sz="2400" b="1" dirty="0">
                <a:latin typeface="Red Hat Display" panose="02010303040201060303" pitchFamily="2" charset="0"/>
                <a:ea typeface="Red Hat Display" panose="02010303040201060303" pitchFamily="2" charset="0"/>
                <a:cs typeface="Red Hat Display" panose="02010303040201060303" pitchFamily="2" charset="0"/>
              </a:rPr>
              <a:t> Care</a:t>
            </a:r>
          </a:p>
          <a:p>
            <a:pPr lvl="1"/>
            <a:r>
              <a:rPr lang="en-US" sz="2400" dirty="0">
                <a:latin typeface="Red Hat Display" panose="02010303040201060303" pitchFamily="2" charset="0"/>
                <a:ea typeface="Red Hat Display" panose="02010303040201060303" pitchFamily="2" charset="0"/>
                <a:cs typeface="Red Hat Display" panose="02010303040201060303" pitchFamily="2" charset="0"/>
              </a:rPr>
              <a:t>Centralized at major urban academic-based </a:t>
            </a:r>
            <a:r>
              <a:rPr lang="en-US" sz="2400" dirty="0" err="1">
                <a:latin typeface="Red Hat Display" panose="02010303040201060303" pitchFamily="2" charset="0"/>
                <a:ea typeface="Red Hat Display" panose="02010303040201060303" pitchFamily="2" charset="0"/>
                <a:cs typeface="Red Hat Display" panose="02010303040201060303" pitchFamily="2" charset="0"/>
              </a:rPr>
              <a:t>paediatric</a:t>
            </a:r>
            <a:r>
              <a:rPr lang="en-US" sz="2400" dirty="0">
                <a:latin typeface="Red Hat Display" panose="02010303040201060303" pitchFamily="2" charset="0"/>
                <a:ea typeface="Red Hat Display" panose="02010303040201060303" pitchFamily="2" charset="0"/>
                <a:cs typeface="Red Hat Display" panose="02010303040201060303" pitchFamily="2" charset="0"/>
              </a:rPr>
              <a:t> hospitals (99% of children)</a:t>
            </a:r>
          </a:p>
          <a:p>
            <a:pPr lvl="1"/>
            <a:r>
              <a:rPr lang="en-US" sz="2400" dirty="0">
                <a:latin typeface="Red Hat Display" panose="02010303040201060303" pitchFamily="2" charset="0"/>
                <a:ea typeface="Red Hat Display" panose="02010303040201060303" pitchFamily="2" charset="0"/>
                <a:cs typeface="Red Hat Display" panose="02010303040201060303" pitchFamily="2" charset="0"/>
              </a:rPr>
              <a:t>Multidisciplinary care</a:t>
            </a:r>
          </a:p>
          <a:p>
            <a:pPr lvl="1"/>
            <a:r>
              <a:rPr lang="en-US" sz="2400" dirty="0">
                <a:latin typeface="Red Hat Display" panose="02010303040201060303" pitchFamily="2" charset="0"/>
                <a:ea typeface="Red Hat Display" panose="02010303040201060303" pitchFamily="2" charset="0"/>
                <a:cs typeface="Red Hat Display" panose="02010303040201060303" pitchFamily="2" charset="0"/>
              </a:rPr>
              <a:t>Standards of care based on latest evidence and guidelines</a:t>
            </a:r>
          </a:p>
          <a:p>
            <a:r>
              <a:rPr lang="en-US" sz="2400" b="1" dirty="0">
                <a:latin typeface="Red Hat Display" panose="02010303040201060303" pitchFamily="2" charset="0"/>
                <a:ea typeface="Red Hat Display" panose="02010303040201060303" pitchFamily="2" charset="0"/>
                <a:cs typeface="Red Hat Display" panose="02010303040201060303" pitchFamily="2" charset="0"/>
              </a:rPr>
              <a:t>Adult Care (</a:t>
            </a:r>
            <a:r>
              <a:rPr lang="en-US" sz="2400" b="1" dirty="0">
                <a:latin typeface="Times New Roman" panose="02020603050405020304" pitchFamily="18" charset="0"/>
                <a:ea typeface="Red Hat Display" panose="02010303040201060303" pitchFamily="2" charset="0"/>
                <a:cs typeface="Times New Roman" panose="02020603050405020304" pitchFamily="18" charset="0"/>
              </a:rPr>
              <a:t>≥ </a:t>
            </a:r>
            <a:r>
              <a:rPr lang="en-US" sz="2400" b="1" dirty="0">
                <a:latin typeface="Red Hat Display" panose="02010303040201060303" pitchFamily="2" charset="0"/>
                <a:ea typeface="Red Hat Display" panose="02010303040201060303" pitchFamily="2" charset="0"/>
                <a:cs typeface="Red Hat Display" panose="02010303040201060303" pitchFamily="2" charset="0"/>
              </a:rPr>
              <a:t>18 years)</a:t>
            </a:r>
          </a:p>
          <a:p>
            <a:pPr lvl="1"/>
            <a:r>
              <a:rPr lang="en-US" sz="2400" dirty="0">
                <a:latin typeface="Red Hat Display" panose="02010303040201060303" pitchFamily="2" charset="0"/>
                <a:ea typeface="Red Hat Display" panose="02010303040201060303" pitchFamily="2" charset="0"/>
                <a:cs typeface="Red Hat Display" panose="02010303040201060303" pitchFamily="2" charset="0"/>
              </a:rPr>
              <a:t>Decentralized, non-multidisciplinary care</a:t>
            </a:r>
          </a:p>
          <a:p>
            <a:pPr lvl="1"/>
            <a:r>
              <a:rPr lang="en-US" sz="2400" dirty="0">
                <a:latin typeface="Red Hat Display" panose="02010303040201060303" pitchFamily="2" charset="0"/>
                <a:ea typeface="Red Hat Display" panose="02010303040201060303" pitchFamily="2" charset="0"/>
                <a:cs typeface="Red Hat Display" panose="02010303040201060303" pitchFamily="2" charset="0"/>
              </a:rPr>
              <a:t>80% of adults see gastroenterologists </a:t>
            </a:r>
            <a:r>
              <a:rPr lang="en-US" sz="2400" dirty="0" err="1">
                <a:latin typeface="Red Hat Display" panose="02010303040201060303" pitchFamily="2" charset="0"/>
                <a:ea typeface="Red Hat Display" panose="02010303040201060303" pitchFamily="2" charset="0"/>
                <a:cs typeface="Red Hat Display" panose="02010303040201060303" pitchFamily="2" charset="0"/>
              </a:rPr>
              <a:t>practising</a:t>
            </a:r>
            <a:r>
              <a:rPr lang="en-US" sz="2400" dirty="0">
                <a:latin typeface="Red Hat Display" panose="02010303040201060303" pitchFamily="2" charset="0"/>
                <a:ea typeface="Red Hat Display" panose="02010303040201060303" pitchFamily="2" charset="0"/>
                <a:cs typeface="Red Hat Display" panose="02010303040201060303" pitchFamily="2" charset="0"/>
              </a:rPr>
              <a:t> in community clinics</a:t>
            </a:r>
          </a:p>
        </p:txBody>
      </p:sp>
      <p:sp>
        <p:nvSpPr>
          <p:cNvPr id="4" name="Slide Number Placeholder 3">
            <a:extLst>
              <a:ext uri="{FF2B5EF4-FFF2-40B4-BE49-F238E27FC236}">
                <a16:creationId xmlns:a16="http://schemas.microsoft.com/office/drawing/2014/main" id="{E866B6AA-BB52-A8A1-6C82-272E27C66AA3}"/>
              </a:ext>
            </a:extLst>
          </p:cNvPr>
          <p:cNvSpPr>
            <a:spLocks noGrp="1"/>
          </p:cNvSpPr>
          <p:nvPr>
            <p:ph type="sldNum" sz="quarter" idx="11"/>
          </p:nvPr>
        </p:nvSpPr>
        <p:spPr/>
        <p:txBody>
          <a:bodyPr/>
          <a:lstStyle/>
          <a:p>
            <a:fld id="{FCA2546C-93C4-4FD3-9D03-944EFC6C361F}" type="slidenum">
              <a:rPr lang="en-CA" smtClean="0"/>
              <a:pPr/>
              <a:t>8</a:t>
            </a:fld>
            <a:endParaRPr lang="en-CA"/>
          </a:p>
        </p:txBody>
      </p:sp>
      <p:sp>
        <p:nvSpPr>
          <p:cNvPr id="7" name="Text Placeholder 6">
            <a:extLst>
              <a:ext uri="{FF2B5EF4-FFF2-40B4-BE49-F238E27FC236}">
                <a16:creationId xmlns:a16="http://schemas.microsoft.com/office/drawing/2014/main" id="{87F05BA7-E134-48C0-6F44-8E37CCF38153}"/>
              </a:ext>
            </a:extLst>
          </p:cNvPr>
          <p:cNvSpPr>
            <a:spLocks noGrp="1"/>
          </p:cNvSpPr>
          <p:nvPr>
            <p:ph type="body" sz="quarter" idx="12"/>
          </p:nvPr>
        </p:nvSpPr>
        <p:spPr/>
        <p:txBody>
          <a:bodyPr/>
          <a:lstStyle/>
          <a:p>
            <a:endParaRPr lang="en-US"/>
          </a:p>
        </p:txBody>
      </p:sp>
      <p:sp>
        <p:nvSpPr>
          <p:cNvPr id="12" name="Text Placeholder 11">
            <a:extLst>
              <a:ext uri="{FF2B5EF4-FFF2-40B4-BE49-F238E27FC236}">
                <a16:creationId xmlns:a16="http://schemas.microsoft.com/office/drawing/2014/main" id="{DACBE445-2885-0001-9CE9-857E0813DD3C}"/>
              </a:ext>
            </a:extLst>
          </p:cNvPr>
          <p:cNvSpPr>
            <a:spLocks noGrp="1"/>
          </p:cNvSpPr>
          <p:nvPr>
            <p:ph type="body" sz="quarter" idx="13"/>
          </p:nvPr>
        </p:nvSpPr>
        <p:spPr/>
        <p:txBody>
          <a:bodyPr/>
          <a:lstStyle/>
          <a:p>
            <a:endParaRPr lang="en-US"/>
          </a:p>
        </p:txBody>
      </p:sp>
      <p:sp>
        <p:nvSpPr>
          <p:cNvPr id="13" name="Text Placeholder 12">
            <a:extLst>
              <a:ext uri="{FF2B5EF4-FFF2-40B4-BE49-F238E27FC236}">
                <a16:creationId xmlns:a16="http://schemas.microsoft.com/office/drawing/2014/main" id="{36E1A2B3-50CD-83F6-05E8-3883FBB83AB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80989688"/>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9474-66ED-91B1-2C5E-72E62684FB82}"/>
              </a:ext>
            </a:extLst>
          </p:cNvPr>
          <p:cNvSpPr>
            <a:spLocks noGrp="1"/>
          </p:cNvSpPr>
          <p:nvPr>
            <p:ph type="title"/>
          </p:nvPr>
        </p:nvSpPr>
        <p:spPr/>
        <p:txBody>
          <a:bodyPr/>
          <a:lstStyle/>
          <a:p>
            <a:r>
              <a:rPr lang="en-US" dirty="0"/>
              <a:t>Gaps in Care</a:t>
            </a:r>
          </a:p>
        </p:txBody>
      </p:sp>
      <p:sp>
        <p:nvSpPr>
          <p:cNvPr id="3" name="Content Placeholder 2">
            <a:extLst>
              <a:ext uri="{FF2B5EF4-FFF2-40B4-BE49-F238E27FC236}">
                <a16:creationId xmlns:a16="http://schemas.microsoft.com/office/drawing/2014/main" id="{545168A5-43DD-1B21-A502-6ACC511A1948}"/>
              </a:ext>
            </a:extLst>
          </p:cNvPr>
          <p:cNvSpPr>
            <a:spLocks noGrp="1"/>
          </p:cNvSpPr>
          <p:nvPr>
            <p:ph idx="1"/>
          </p:nvPr>
        </p:nvSpPr>
        <p:spPr>
          <a:xfrm>
            <a:off x="838200" y="1615556"/>
            <a:ext cx="10515600" cy="4351338"/>
          </a:xfrm>
        </p:spPr>
        <p:txBody>
          <a:bodyPr/>
          <a:lstStyle/>
          <a:p>
            <a:r>
              <a:rPr lang="en-US" sz="2400" dirty="0"/>
              <a:t>Long wait times to see specialist</a:t>
            </a:r>
          </a:p>
          <a:p>
            <a:r>
              <a:rPr lang="en-US" sz="2400" dirty="0"/>
              <a:t>Standards of care inconsistent (urban-academic hospitals vs community clinics)</a:t>
            </a:r>
          </a:p>
          <a:p>
            <a:pPr lvl="1"/>
            <a:r>
              <a:rPr lang="en-US" sz="2000" dirty="0"/>
              <a:t>E.g. chronic use of steroids</a:t>
            </a:r>
          </a:p>
          <a:p>
            <a:r>
              <a:rPr lang="en-US" sz="2400" dirty="0"/>
              <a:t>Lack of resources (e.g. nurses) adds to the burden of community practitioners</a:t>
            </a:r>
          </a:p>
          <a:p>
            <a:r>
              <a:rPr lang="en-US" sz="2400" dirty="0"/>
              <a:t>Rural-urban inequities in quality and access to care (travel time, taking time off from work/school, out of pocket expenses)</a:t>
            </a:r>
          </a:p>
          <a:p>
            <a:r>
              <a:rPr lang="en-US" sz="2400" dirty="0"/>
              <a:t>Challenges in transitioning from </a:t>
            </a:r>
            <a:r>
              <a:rPr lang="en-US" sz="2400" dirty="0" err="1"/>
              <a:t>paediatric</a:t>
            </a:r>
            <a:r>
              <a:rPr lang="en-US" sz="2400" dirty="0"/>
              <a:t> care (multidisciplinary) to an adult care (single provider) model</a:t>
            </a:r>
          </a:p>
        </p:txBody>
      </p:sp>
      <p:sp>
        <p:nvSpPr>
          <p:cNvPr id="4" name="Slide Number Placeholder 3">
            <a:extLst>
              <a:ext uri="{FF2B5EF4-FFF2-40B4-BE49-F238E27FC236}">
                <a16:creationId xmlns:a16="http://schemas.microsoft.com/office/drawing/2014/main" id="{7456A35A-B345-8D1D-82E8-91830D04918D}"/>
              </a:ext>
            </a:extLst>
          </p:cNvPr>
          <p:cNvSpPr>
            <a:spLocks noGrp="1"/>
          </p:cNvSpPr>
          <p:nvPr>
            <p:ph type="sldNum" sz="quarter" idx="11"/>
          </p:nvPr>
        </p:nvSpPr>
        <p:spPr/>
        <p:txBody>
          <a:bodyPr/>
          <a:lstStyle/>
          <a:p>
            <a:fld id="{FCA2546C-93C4-4FD3-9D03-944EFC6C361F}" type="slidenum">
              <a:rPr lang="en-CA" smtClean="0"/>
              <a:pPr/>
              <a:t>9</a:t>
            </a:fld>
            <a:endParaRPr lang="en-CA"/>
          </a:p>
        </p:txBody>
      </p:sp>
      <p:sp>
        <p:nvSpPr>
          <p:cNvPr id="8" name="Text Placeholder 7">
            <a:extLst>
              <a:ext uri="{FF2B5EF4-FFF2-40B4-BE49-F238E27FC236}">
                <a16:creationId xmlns:a16="http://schemas.microsoft.com/office/drawing/2014/main" id="{BE4D1EB9-BE1E-1B32-4DB7-7151E7DE16E5}"/>
              </a:ext>
            </a:extLst>
          </p:cNvPr>
          <p:cNvSpPr>
            <a:spLocks noGrp="1"/>
          </p:cNvSpPr>
          <p:nvPr>
            <p:ph type="body" sz="quarter" idx="12"/>
          </p:nvPr>
        </p:nvSpPr>
        <p:spPr/>
        <p:txBody>
          <a:bodyPr/>
          <a:lstStyle/>
          <a:p>
            <a:endParaRPr lang="en-US"/>
          </a:p>
        </p:txBody>
      </p:sp>
      <p:sp>
        <p:nvSpPr>
          <p:cNvPr id="9" name="Text Placeholder 8">
            <a:extLst>
              <a:ext uri="{FF2B5EF4-FFF2-40B4-BE49-F238E27FC236}">
                <a16:creationId xmlns:a16="http://schemas.microsoft.com/office/drawing/2014/main" id="{16F7195E-2712-818F-7207-A8340DA60DFA}"/>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B1D80652-8BE9-E6A3-38F6-22E92C08355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24217067"/>
      </p:ext>
    </p:extLst>
  </p:cSld>
  <p:clrMapOvr>
    <a:masterClrMapping/>
  </p:clrMapOvr>
  <mc:AlternateContent xmlns:mc="http://schemas.openxmlformats.org/markup-compatibility/2006" xmlns:p14="http://schemas.microsoft.com/office/powerpoint/2010/main">
    <mc:Choice Requires="p14">
      <p:transition p14:dur="250">
        <p:randomBar dir="vert"/>
      </p:transition>
    </mc:Choice>
    <mc:Fallback xmlns="">
      <p:transition>
        <p:randomBar dir="vert"/>
      </p:transition>
    </mc:Fallback>
  </mc:AlternateContent>
</p:sld>
</file>

<file path=ppt/theme/theme1.xml><?xml version="1.0" encoding="utf-8"?>
<a:theme xmlns:a="http://schemas.openxmlformats.org/drawingml/2006/main" name="1_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CC">
      <a:dk1>
        <a:sysClr val="windowText" lastClr="000000"/>
      </a:dk1>
      <a:lt1>
        <a:sysClr val="window" lastClr="FFFFFF"/>
      </a:lt1>
      <a:dk2>
        <a:srgbClr val="C72526"/>
      </a:dk2>
      <a:lt2>
        <a:srgbClr val="FFFFFF"/>
      </a:lt2>
      <a:accent1>
        <a:srgbClr val="1E155D"/>
      </a:accent1>
      <a:accent2>
        <a:srgbClr val="52B4BD"/>
      </a:accent2>
      <a:accent3>
        <a:srgbClr val="58BDEF"/>
      </a:accent3>
      <a:accent4>
        <a:srgbClr val="D0EFE3"/>
      </a:accent4>
      <a:accent5>
        <a:srgbClr val="D5EDF6"/>
      </a:accent5>
      <a:accent6>
        <a:srgbClr val="F6E8D1"/>
      </a:accent6>
      <a:hlink>
        <a:srgbClr val="52B4BD"/>
      </a:hlink>
      <a:folHlink>
        <a:srgbClr val="58BDEF"/>
      </a:folHlink>
    </a:clrScheme>
    <a:fontScheme name="Custom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CCC">
      <a:dk1>
        <a:sysClr val="windowText" lastClr="000000"/>
      </a:dk1>
      <a:lt1>
        <a:sysClr val="window" lastClr="FFFFFF"/>
      </a:lt1>
      <a:dk2>
        <a:srgbClr val="C72526"/>
      </a:dk2>
      <a:lt2>
        <a:srgbClr val="FFFFFF"/>
      </a:lt2>
      <a:accent1>
        <a:srgbClr val="1E155D"/>
      </a:accent1>
      <a:accent2>
        <a:srgbClr val="52B4BD"/>
      </a:accent2>
      <a:accent3>
        <a:srgbClr val="58BDEF"/>
      </a:accent3>
      <a:accent4>
        <a:srgbClr val="D0EFE3"/>
      </a:accent4>
      <a:accent5>
        <a:srgbClr val="D5EDF6"/>
      </a:accent5>
      <a:accent6>
        <a:srgbClr val="F6E8D1"/>
      </a:accent6>
      <a:hlink>
        <a:srgbClr val="52B4BD"/>
      </a:hlink>
      <a:folHlink>
        <a:srgbClr val="58BDEF"/>
      </a:folHlink>
    </a:clrScheme>
    <a:fontScheme name="Branded 1">
      <a:majorFont>
        <a:latin typeface="Red Hat Display Black"/>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9585e6-41fd-459b-b322-59fd7aefb90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159057A412D845A156FF2B3A311E31" ma:contentTypeVersion="12" ma:contentTypeDescription="Create a new document." ma:contentTypeScope="" ma:versionID="7f3245c187ee04cc1d713a6f78240528">
  <xsd:schema xmlns:xsd="http://www.w3.org/2001/XMLSchema" xmlns:xs="http://www.w3.org/2001/XMLSchema" xmlns:p="http://schemas.microsoft.com/office/2006/metadata/properties" xmlns:ns2="009585e6-41fd-459b-b322-59fd7aefb905" xmlns:ns3="f6895bde-23cf-464d-8e74-4f88aa88e2e8" targetNamespace="http://schemas.microsoft.com/office/2006/metadata/properties" ma:root="true" ma:fieldsID="29d289d2c02f46e07c6c04c72bc6f399" ns2:_="" ns3:_="">
    <xsd:import namespace="009585e6-41fd-459b-b322-59fd7aefb905"/>
    <xsd:import namespace="f6895bde-23cf-464d-8e74-4f88aa88e2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585e6-41fd-459b-b322-59fd7aefb9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f4055f3-4f0f-44a3-ab31-ae133a83cf9e"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95bde-23cf-464d-8e74-4f88aa88e2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4CA848-6FA2-4400-9B8E-5D40077FE02B}">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f6895bde-23cf-464d-8e74-4f88aa88e2e8"/>
    <ds:schemaRef ds:uri="009585e6-41fd-459b-b322-59fd7aefb905"/>
  </ds:schemaRefs>
</ds:datastoreItem>
</file>

<file path=customXml/itemProps2.xml><?xml version="1.0" encoding="utf-8"?>
<ds:datastoreItem xmlns:ds="http://schemas.openxmlformats.org/officeDocument/2006/customXml" ds:itemID="{BBCAA385-1582-43EE-93E9-44C4D54622BD}">
  <ds:schemaRefs>
    <ds:schemaRef ds:uri="http://schemas.microsoft.com/sharepoint/v3/contenttype/forms"/>
  </ds:schemaRefs>
</ds:datastoreItem>
</file>

<file path=customXml/itemProps3.xml><?xml version="1.0" encoding="utf-8"?>
<ds:datastoreItem xmlns:ds="http://schemas.openxmlformats.org/officeDocument/2006/customXml" ds:itemID="{AB6BA665-6433-4CD2-949E-D6E35A863895}">
  <ds:schemaRefs>
    <ds:schemaRef ds:uri="009585e6-41fd-459b-b322-59fd7aefb905"/>
    <ds:schemaRef ds:uri="f6895bde-23cf-464d-8e74-4f88aa88e2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1473</TotalTime>
  <Words>912</Words>
  <Application>Microsoft Macintosh PowerPoint</Application>
  <PresentationFormat>Widescreen</PresentationFormat>
  <Paragraphs>220</Paragraphs>
  <Slides>17</Slides>
  <Notes>11</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17</vt:i4>
      </vt:variant>
    </vt:vector>
  </HeadingPairs>
  <TitlesOfParts>
    <vt:vector size="40" baseType="lpstr">
      <vt:lpstr>Arial</vt:lpstr>
      <vt:lpstr>Arial Black</vt:lpstr>
      <vt:lpstr>Arial,Sans-Serif</vt:lpstr>
      <vt:lpstr>Avenir LT Std 55 Roman</vt:lpstr>
      <vt:lpstr>Avenir LT Std 95 Black</vt:lpstr>
      <vt:lpstr>Calibri</vt:lpstr>
      <vt:lpstr>Calibri Light</vt:lpstr>
      <vt:lpstr>Lora</vt:lpstr>
      <vt:lpstr>Poppins</vt:lpstr>
      <vt:lpstr>Red Hat Display</vt:lpstr>
      <vt:lpstr>Red Hat Display Black</vt:lpstr>
      <vt:lpstr>Red Hat Display ExtraBold</vt:lpstr>
      <vt:lpstr>Red Hat Display SemiBold</vt:lpstr>
      <vt:lpstr>Roboto</vt:lpstr>
      <vt:lpstr>Roboto Bold</vt:lpstr>
      <vt:lpstr>Times New Roman</vt:lpstr>
      <vt:lpstr>Titillium Web</vt:lpstr>
      <vt:lpstr>1_Fidele template</vt:lpstr>
      <vt:lpstr>Custom Design</vt:lpstr>
      <vt:lpstr>2_Fidele template</vt:lpstr>
      <vt:lpstr>Office Theme</vt:lpstr>
      <vt:lpstr>Office Theme</vt:lpstr>
      <vt:lpstr>1_Office Theme</vt:lpstr>
      <vt:lpstr>Crohn’s and Colitis Canada</vt:lpstr>
      <vt:lpstr>We aspire to cure Crohn’s disease and  ulcerative colitis and to improve the  lives of everyone affected by these diseases. </vt:lpstr>
      <vt:lpstr>Developing Mission Priorities</vt:lpstr>
      <vt:lpstr>PowerPoint Presentation</vt:lpstr>
      <vt:lpstr>2023 Inflammatory Bowel Disease in Canada</vt:lpstr>
      <vt:lpstr>Key findings</vt:lpstr>
      <vt:lpstr>Key findings</vt:lpstr>
      <vt:lpstr>Canada’s Healthcare System for Crohn’s and colitis</vt:lpstr>
      <vt:lpstr>Gaps in Care</vt:lpstr>
      <vt:lpstr>How is Crohn’s and Colitis Canada Addressing these Gaps?</vt:lpstr>
      <vt:lpstr>Promoting Access &amp; Care through Centres of Excellence (PACE)</vt:lpstr>
      <vt:lpstr>PACE &amp; The IBD Patient Journey </vt:lpstr>
      <vt:lpstr>PowerPoint Presentation</vt:lpstr>
      <vt:lpstr>PowerPoint Presentation</vt:lpstr>
      <vt:lpstr>PowerPoint Presentation</vt:lpstr>
      <vt:lpstr>Thank You</vt:lpstr>
      <vt:lpstr>PowerPoint Presentation</vt:lpstr>
    </vt:vector>
  </TitlesOfParts>
  <Company>CCFC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Hong</dc:creator>
  <cp:lastModifiedBy>Isabella Haaf</cp:lastModifiedBy>
  <cp:revision>21</cp:revision>
  <cp:lastPrinted>2023-10-10T17:01:06Z</cp:lastPrinted>
  <dcterms:created xsi:type="dcterms:W3CDTF">2018-02-22T18:47:43Z</dcterms:created>
  <dcterms:modified xsi:type="dcterms:W3CDTF">2024-06-10T14:32:35Z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0x01010055159057A412D845A156FF2B3A311E31</vt:lpwstr>
  </property>
  <property fmtid="{D5CDD505-2E9C-101B-9397-08002B2CF9AE}" pid="3" name="MediaServiceImageTags">
    <vt:lpwstr/>
  </property>
</Properties>
</file>